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490" r:id="rId4"/>
    <p:sldId id="669" r:id="rId5"/>
    <p:sldId id="670" r:id="rId6"/>
    <p:sldId id="671" r:id="rId7"/>
    <p:sldId id="659" r:id="rId8"/>
    <p:sldId id="662" r:id="rId9"/>
    <p:sldId id="660" r:id="rId10"/>
    <p:sldId id="663" r:id="rId11"/>
    <p:sldId id="664" r:id="rId12"/>
    <p:sldId id="466" r:id="rId13"/>
    <p:sldId id="665" r:id="rId14"/>
    <p:sldId id="666" r:id="rId15"/>
    <p:sldId id="668" r:id="rId16"/>
    <p:sldId id="667" r:id="rId17"/>
    <p:sldId id="477" r:id="rId18"/>
    <p:sldId id="399" r:id="rId19"/>
    <p:sldId id="409" r:id="rId20"/>
    <p:sldId id="481" r:id="rId21"/>
    <p:sldId id="4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00:39.926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25134 10208 0,'0'-24'0,"0"0"16,0-1-16,25 25 31,-25 25-31,0-1 0,0 0 16,0 0-16,0 25 15,0-25-15,0 24 0,0 1 16,0-25-16,0 24 0,0-24 16,0 0-16,0 1 15,0-1-15,0-48 31,0-25-15,0 25-16,0-24 0,0-1 16,24-23-16,-24 23 15,24-23-15,0 23 0,0-23 16,1 23-16,-1 1 16,0 24-16,0 0 0,0 24 15,0 0-15,-24 24 0,25 0 16,-1 24-16,0 1 15,-24 23-15,24-23 0,-24 23 16,24 1-16,-24-25 16,0 25-16,25-25 0,-25 1 15,24-1-15</inkml:trace>
  <inkml:trace contextRef="#ctx0" brushRef="#br0" timeOffset="192">25255 10281 0,'-24'0'0,"0"0"0,0 0 15,48 0 17,24 0-32,-23 0 0,23 0 15,0-25-15,1 25 16,-1-24-16,0 24 0</inkml:trace>
  <inkml:trace contextRef="#ctx0" brushRef="#br0" timeOffset="841">25691 10160 0,'0'-25'16,"0"1"-1,0 0 1,0 48 15,0 0-31,0 1 16,0-1-16,0 24 0,24-24 15,-24 25-15,24-1 16,-24-24-16,0 25 0,24-25 16,-24 24-16,25-24 0,-25 1 15,24-25-15,-24 24 16,0-48 0,0-1-1,-24 1-15,24-24 0,-25 24 16,25-25-16,-24 1 0,0 0 15,24-1-15,-24-23 16,24 23-16,0 25 0,0-24 16,24 23-16,0 1 15,0 0-15,1 24 0,23 0 16,-24 0-16,24 0 0,1 0 16,-25 24-16,0-24 15,25 24-15,-25 1 0,-24-1 16,24 0-16,-24 0 15,0 0-15,0 1 0,-24-25 16,0 24-16,-1 0 0,1 0 16,0 0-16,-24 1 15,23-25-15,1 24 0,0-24 16,0 0-16,24 24 16,24-24-1,0 0-15,25 0 0,-1 0 16,25 0-16,-25 0 15,25 24-15,-1-24 0,-23 24 16,-1-24-16,0 25 16,-24-1-16,-24 0 15,-48 0 1,0 0-16,-1-24 0,1 24 16,-25-24-16,49 0 0,-24 0 15,-1-24-15,25 24 16,0-24-16,24 0 15,0 0-15,0 0 0,24 24 16</inkml:trace>
  <inkml:trace contextRef="#ctx0" brushRef="#br0" timeOffset="1310">26562 10135 0,'24'-24'0,"0"0"0,0 24 15,-24-24-15,24 24 16,-24 24 0,0 0-1,0 0 1,0 1-16,0-1 0,0 24 16,25-24-16,-25 1 15,0-1-15,0 24 0,24-24 16,-24 1-16,0-1 15,-24-24 1,24-24 0,0-1-16,-25 1 0,25 0 15,0 0-15,0-25 16,0 1-16,0 0 0,0-1 16,0 1-16,25-1 15,-25 25-15,24-24 0,0 24 16,0 24-16,0 24 15,1 0-15,-1 0 16,0 25-16,0-25 0,0 24 16,0 1-16,-24-1 15,25 0-15,-1 1 0,-24-25 16,24 0-16,-24 25 0,0-25 16,24-24-16,-24 24 15,0 0-15,-24-24 0,0 0 16</inkml:trace>
  <inkml:trace contextRef="#ctx0" brushRef="#br0" timeOffset="1470">26683 10329 0,'-25'0'15,"1"-24"-15,0 0 0,24-1 32,24 25-32,0-24 0,1 24 15,23 0-15,-24 0 0,25-24 16,-1 24-16,0 0 15,1 0-15,-1-24 0,0 24 16,-23 0-16</inkml:trace>
  <inkml:trace contextRef="#ctx0" brushRef="#br0" timeOffset="1926">27239 10063 0,'0'-24'15,"0"-1"1,24 25-16,-24 25 47,0-1-47,0 0 0,24 0 15,-24 25-15,25-1 16,-25-24-16,0 25 0,24-1 16,0-24-16,-24 25 0,0-25 15,24 0-15,0-24 16,-24-24-1,0 0 1,0-1-16,0 1 0,-24-24 16,24-1-16,-24 1 0,24 0 15,-24-1-15,0 1 16,24-1-16,-25 25 0,1-24 16,24 24-16,-24 0 0,24-1 15,24 1 1,0 24-16,1 0 15,-1 0-15,24 24 16,0-24-16,1 25 0,-1-1 16,-24-24-16,25 24 0,-25 0 15,0 0-15,-24 25 16,0-25-16,0 0 0,-48 0 16,-25 0-16,25 25 15,-49-25-15,0-24 0</inkml:trace>
  <inkml:trace contextRef="#ctx0" brushRef="#br0" timeOffset="11156">7185 12167 0,'0'-24'0,"0"0"15,-24 24-15,0-24 0,-1 24 16,1 0-16,0 0 16,-24 0-16,24 24 0,-25-24 15,25 24-15,0 25 0,-25-25 16,49 24-16,-24 1 15,24-25-15,24 48 0,1-23 16,-1-1-16,24 0 16,1 1-16,-1-1 0,0-24 15,25 1-15,-1-1 0,1-24 16,0 0-16,-1 0 16,-23-24-16,23-1 0,-24-23 15,-23 0-15,-1 23 16,0-23-16,-24 0 0,0-1 15,-24 1-15,0 24 0,-25-25 16,1 25-16,0-24 16,-1 24-16,1 24 0,-1-25 15,1 25-15,24 0 16,0 0-16,-1 25 0,25-1 16</inkml:trace>
  <inkml:trace contextRef="#ctx0" brushRef="#br0" timeOffset="11805">7306 12869 0,'-24'0'15,"0"0"1,-1 0-16,1 0 16,0 24-1,24 0-15,-24 1 16,24-1-16,-24 24 0,-1 0 16,1 1-16,0-1 15,0-24-15,-24 25 0,23-1 16,1 1-16,-24-25 0,24 0 15,-1 0-15,25 0 16,-24 1-16,24-1 16,24-24-16,1 0 15,-1 0-15,0-24 16,0 24-16,0 0 0,1-25 16,-1 25-16,24 0 15,-24 0-15,0 0 0,25 25 16,-1-25-16,-24 0 15,25 24-15,-1-24 0,1 24 16,-1-24-16,0 24 0,1-24 16,-1 0-16,0 0 15,1 0-15,-25 0 0,24-24 16,-23 24-16,-1-24 16,0 0-16,-24-1 0,24 1 15,-24 0-15,0-24 0,-24 23 16,0-23-16,0 0 15,-1-1-15,1 1 0,-24-1 16,24 1-16,-25 0 16,25-1-16,-24 25 0,24 0 15,-1 0-15,1 0 0,0-1 16,0 25-16,0 0 16,24 25-1,0-1 1</inkml:trace>
  <inkml:trace contextRef="#ctx0" brushRef="#br0" timeOffset="18856">5105 14224 0,'24'0'16,"-24"-25"-16,24 25 15,-24 25 1,0-1-16,24 0 0,-24 24 16,24 1-16,-24-1 15,25 25-15,-25-25 0,24 25 16,-24-1-16,24-23 15,-24-1-15,0 0 0,24 1 16,-24-25-16,0 0 0,0 0 16</inkml:trace>
  <inkml:trace contextRef="#ctx0" brushRef="#br0" timeOffset="19048">5250 14417 0,'0'-48'15,"0"-1"-15,0 1 0,0 24 16,0-25-16,0 25 16,24 0-16,0 24 0,0-24 15,1 24-15,23-24 0,-24 24 16,25 0-16,-1 0 16,0 24-16,25-24 0,-49 24 15,24 0-15</inkml:trace>
  <inkml:trace contextRef="#ctx0" brushRef="#br0" timeOffset="19222">5371 14635 0,'-49'0'16,"25"0"-16,0 0 0,0 0 16,0 0-16,48-24 15,0 24-15,0-25 16,25 25-16,-1-24 0,0 0 15,25 24-15,-25-24 16,1 24-16,-1-24 0</inkml:trace>
  <inkml:trace contextRef="#ctx0" brushRef="#br0" timeOffset="19426">5806 14514 0,'24'-24'31,"1"24"-15,-25 24 0,24 24-1,-24-24-15,0 1 0,0 23 16,24 0-16,-24-23 0,0 23 16,0-24-16,24 25 15,-24-25-15</inkml:trace>
  <inkml:trace contextRef="#ctx0" brushRef="#br0" timeOffset="19587">5976 14369 0,'0'-24'0,"-25"24"15,25-25-15,-24 25 16,0 25-1</inkml:trace>
  <inkml:trace contextRef="#ctx0" brushRef="#br0" timeOffset="19960">6314 14538 0,'-24'0'0,"0"0"16,0 0-16,-1 0 16,1 0-16,24 24 15,0 0-15,0 1 0,0-1 16,0 0-16,0 24 16,0 1-16,24-25 0,1 24 15,-25 1-15,48-25 16,-24 0-16,25 0 0,-25-24 15,24 0-15,1 0 0,-25-24 16,24 0-16,-24 0 16,0 0-16,1-25 0,-25 1 15,-25 24-15,1-25 16,0 1-16,-24-1 0,-1 25 16,1 0-16,0 0 0,-1 0 15,1 24-15,24 0 16,-1 0-16,1 0 0,24 24 15</inkml:trace>
  <inkml:trace contextRef="#ctx0" brushRef="#br0" timeOffset="20419">6604 14586 0,'0'-24'15,"0"0"1,0 0-16,0 0 16,0 0-1,25 24-15,23 0 16,-24 0-16,25 0 0,-1 24 16,0 0-16,1 0 15,-25 0-15,24 25 0,-23-25 16,-1 24-16,0-24 0,0 25 15,-24-25-15,0 0 16,-24 25-16,0-25 16,0-24-16,-1 0 15,1 0-15,0 0 0,24-24 16,-24-1-16,24-23 0,0 0 16,24-1-16,0 25 15,0-24-15,1-1 0,-1 1 16,24 24-16,-24 0 15,0 24-15,1 0 0,23 0 16,-24 0-16,0 24 16,1-24-16,-1 24 0,0 0 15,0 0-15,0 0 0,1 1 16,-1-1 0,-24 0-16,0 0 15</inkml:trace>
  <inkml:trace contextRef="#ctx0" brushRef="#br0" timeOffset="20902">7354 14417 0,'0'24'0,"-24"-24"16,24 25-1,0-1-15,0 0 16,24 0-16,-24 0 0,0 25 15,25-25-15,-1 24 16,-24 1-16,24-25 0,-24 24 16,0-24-16,24 1 0,-24-1 15,0 0-15,0 0 16</inkml:trace>
  <inkml:trace contextRef="#ctx0" brushRef="#br0" timeOffset="21117">7306 14078 0,'-24'0'0,"0"0"15,-1 0 1</inkml:trace>
  <inkml:trace contextRef="#ctx0" brushRef="#br0" timeOffset="4660">21675 11708 0,'0'-24'16,"0"-1"-16,-24 25 0,48 0 16,0 25-1,1 23 1,-1-24-16,0 25 0,0 23 16,0-23-16,-24 47 15,24-23-15,-24 24 0,25-1 16,-25 25-16,0-24 0,0 24 15,24 24-15,-24-24 16,0 0-16,24 0 0,-24 0 16,24 0-16,-24-24 0,24 24 15,-24-25-15,0 1 16,0 0-16,0 0 0,0-25 16,25 25-16,-25-24 15,0 23-15,0-23 0,0 0 16,0-25-16,0 0 0,0 1 15,0-1-15,0-24 16,0 0-16,0 1 16,24-25 46,0-25-46,0 25-1,25 0-15,-25-24 16,0 24-16,24 0 0,1 0 16,-1-24-16,25 24 15,-1 0-15,1-24 0,24 24 16,-1 0-16,25-24 16,24 24-16,1 0 0,-1-25 15,24 25-15,0 0 0,25 0 16,-1 0-16,1 0 15,-1 0-15,1 0 0,0 0 16,-25 25-16,24-25 16,-23 0-16,-1 0 0,0 0 15,1 0-15,-1 0 0,0 0 16,1 0-16,-1 0 16,-24 0-16,25-25 0,-50 25 15,26 0-15,-25 0 16,-25 0-16,1 0 0,-24-24 15,-1 24-15,-23-24 0,-1 24 16,-24 0-16,0-24 16,1 0-16,-1 24 0,-24-24 15,0-1 1,0 1 15,0 0 0,0 0-15,24 24 0,-24-24-16,0-1 0,0 1 15,0 0-15,0-24 16,0 23-16,24-23 0,-24 0 16,0-1-16,24-23 15,-24 23-15,25-23 0,-1-1 16,-24-24-16,24 1 0,-24 23 15,24-48-15,-24 24 16,24 1-16,-24-25 0,0 24 16,0 0-16,24-24 0,-24 49 15,0-25-15,0 0 16,0 25-16,0 23 0,0-23 16,-24 23-16,24 1 15,-24-1-15,24 1 0,-24 0 16,24 23-16,-24 1 0,24-24 15,-24 24-15,24 0 16,-25-1-16,25 1 0,-24 0 16,24 0-16,-24 0 15,24-1 1,0 1-16,0 0 16,0 0-1,-24 24 1,24-24-16,0-1 15,-24 25 1,24-24-16,0 0 16,-25 24-1,1-24 1,0 24 0,0 0-16,0 0 15,-1-24-15,1 24 0,0 0 16,0 0-16,-25 0 15,25 0-15,0 0 16,-24 0-16,-1 0 16,1 0-16,0 0 0,-25 0 15,-24 0-15,0 0 0,1 0 16,-1 0-16,-48 0 16,24 0-16,-24-25 0,24 25 15,-24 0-15,-1 0 16,1 0-16,24 0 0,-24 0 15,24 0-15,0 0 0,0 25 16,0-25-16,0 0 16,1 0-16,-1 24 0,0-24 15,0 0-15,24 24 16,-24-24-16,0 0 0,24 0 16,0 0-16,1 0 0,-1 24 15,0-24-15,25 0 16,-1 0-16,0 0 0,1 24 15,24-24-15,-25 0 16,0 0-16,1 0 0,-1 25 16,25-25-16,-25 0 0,25 0 15,-25 0-15,25 0 16,0 0-16,-1 0 0,25 0 16,-24 0-16,23 0 0,1 24 15,0-24-15,0 0 16,0 0-16,-1 0 0,1 24 15,0-24-15,0 0 16,0 0-16,0 0 16,24 24-16,-25-24 0,1 0 15,0 0 1,0 0-16,0 0 16,-1 0-16,1 0 15,0 0-15,0 0 0,0-24 16,-1 24-16,1 0 31,0 0-31,0 0 16,0 0-1,-1 0-15,1 0 16,0 0 0,24 24-1,24-24 1,-24 24-1,-24-24 1,0 0 0,0 25-16,0-25 15,-1 0-15,1 0 16,0 0 0</inkml:trace>
  <inkml:trace contextRef="#ctx0" brushRef="#br0" timeOffset="5440">23151 12409 0,'-24'0'16,"-1"-24"-1,1 24-15,0 0 16,0 0-16,0 0 0,-1 24 15,1 1-15,0-25 16,0 48-16,0-24 0,-1 0 16,25 25-16,0-1 15,0 0-15,0-23 0,25 23 16,-1 0-16,24-23 0,-24-1 16,25 0-16,-1 0 15,1-24-15,-1 0 0,0 0 16,1-24-16,-25 0 15,24 0-15,-48-25 0,0 1 16,0-1-16,0 25 0,-24-48 16,0 47-16,0-23 15,0 0-15,-25 24 0,25-1 16,0 1-16,0 24 16,-1 0-16,1 0 0,0 0 15,0 24-15,24 1 16</inkml:trace>
  <inkml:trace contextRef="#ctx0" brushRef="#br0" timeOffset="6005">23828 12554 0,'24'-24'16,"0"24"-16,1 0 15,-25-24-15,0 0 16,-25 24 0,-23-24-16,24 24 15,0 0-15,0-24 16,-1 24-16,-23 0 0,24 24 15,0 0 1,24 0-16,-25 0 0,25 0 16,0 1-16,0 23 0,0-24 15,25 25-15,-1-25 16,0 0-16,0 0 0,0 0 16,25-24-16,-25 0 15,24 0-15,-24 0 0,25 0 16,-25-24-16,0 0 0,0-24 15,-24 23-15,0-23 16,0 0-16,0-1 0,0 1 16,0-25-16,0 25 0,-24-25 15,24 25-15,0 0 16,-24 23-16,24 1 0,0 0 16,0 48-1,0 0-15,24 25 0,-24-1 16,24 1-16,-24 23 0,0-23 15,25 23-15,-1 1 16,-24-25-16,24 0 0,-24 1 16,24-1-16,0-24 15,-24 1-15,25-1 0</inkml:trace>
  <inkml:trace contextRef="#ctx0" brushRef="#br0" timeOffset="6489">24505 12603 0,'25'0'0,"-1"-24"0,0 24 16,0-25-16,0 1 15,-24 0 1,-24 0 0,24 0-16,-24 24 0,0-24 15,-25 24-15,25-25 0,0 25 16,0 0-16,0 0 15,-1 0-15,1 0 0,0 25 16,0-1-16,24 0 16,0 24-16,0-24 0,0 25 15,0-1-15,0-24 0,24 25 16,0-25-16,0 24 16,1-48-16,23 25 0,-24-25 15,0 0-15,25 0 16,-25 0-16,0-25 0,0 1 15,1-24-15,-25 24 0,0-25 16,0 1-16,0-1 16,0 1-16,0 24 0,0 0 15,0 0-15,0-1 16,0 50 0,0-1-16,0 0 0,0 0 15,24 0-15,-24 25 16,24-25-16,-24 0 0,24 0 15,0 25-15,1-49 0,-1 24 16,0-24-16,0 0 16,24 0-16,-23-24 0</inkml:trace>
  <inkml:trace contextRef="#ctx0" brushRef="#br0" timeOffset="6688">25013 12337 0,'-24'-49'0,"24"1"16,0 24-16,-24-25 0,24 25 15,0 48 17,0 25-32,0-25 15,24 24-15,-24 1 0,24-1 16,1 25-16,-25-25 0,24 25 16,0-25-16,-24 0 15,24 1-15,0-25 0,-24 24 16,0-23-16</inkml:trace>
  <inkml:trace contextRef="#ctx0" brushRef="#br0" timeOffset="7186">24989 12603 0,'-24'-49'16,"24"25"-16,0 0 16,24 0-16,0 24 15,1 0-15,23-24 16,-24 24-16,0 0 15,25 0-15,-1 0 0,1 0 16,-25 0-16,24-24 0,0 24 16,-23 0-16,-1 0 15,0 0-15,0 0 0,0 0 16,-24-25-16,-24 1 16,0 0-1,0 24-15,0-24 16,-1 24-16,1 0 15,0 0-15,24 24 0,-24-24 16,24 24-16,0 25 16,0-25-16,0 24 0,0-24 15,0 25-15,24-25 0,-24 24 16,24-24-16,-24 1 16,24-25-16,1 24 0,-1-24 15,-24-24-15,24 24 16,0-25-16,0 1 0,-24-24 15,25 24-15,-25-1 0,0-23 16,24 24-16,-24-24 16,0 23-16,0 1 15,0 48 1,0 1-16,24 23 16,0 0-16,0 1 0,1 23 15,-1-23-15,24 23 16,-24-23-16</inkml:trace>
  <inkml:trace contextRef="#ctx0" brushRef="#br0" timeOffset="26825">28279 13522 0,'24'0'0,"-24"-24"16,25 24 0,-1-24-1,-48 24 32,-1 0-31,25 24-16,-24-24 0,0 24 15,0 0-15,0 0 16,-1-24-16,-23 25 0,24-1 16,0-24-16,-1 24 0,1-24 15,0 24-15,0-24 16,0 24-16,-1-24 15,25 25-15,25-1 16,-1-24-16,0 24 16,0-24-16,25 24 0,-25-24 15,24 24-15,1-24 16,-1 0-16,-24 25 0,0-25 16,1 24-16,-1-24 0,-24 24 15,0 0-15,0 0 16,0 1-1</inkml:trace>
  <inkml:trace contextRef="#ctx0" brushRef="#br0" timeOffset="27142">28158 13788 0,'-24'-24'16,"24"0"-1,0 0 1,24 24-16,0 0 0,25 0 16,-1-25-16,1 25 15,23 0-15,1 0 0,-1 0 16,25 0-16,-24 0 0,23 0 16,1 0-16,0 25 15,-25-25-15,1 0 0,0 0 16,-25 0-16,-24-25 15,0 25-15,1 0 0,-25-24 16,-25 24-16,1 0 16,0-24-16,-24 24 15,23 0-15,1 0 0,0 0 16,0 0-16</inkml:trace>
  <inkml:trace contextRef="#ctx0" brushRef="#br0" timeOffset="27478">29102 13546 0,'0'-24'0,"24"48"62,0 0-62,0-24 16,25 25-16,-25-1 16,0 0-16,24 0 0,-23 0 15,-1 1-15,0-1 16,-24 0-16,0 0 0,0 0 16,-24 1-16,0-25 0,-1 24 15,-23-24-15,0 24 16,-1-24-16,1 24 0,-1-24 15,25 24-15,0-24 16,0 0-16,24 25 0</inkml:trace>
  <inkml:trace contextRef="#ctx0" brushRef="#br0" timeOffset="28779">29489 13619 0,'24'0'0,"-24"-24"0,0-1 15,0 1 1,0 48 15,0 1-31,0 23 16,0-24-16,0 25 15,0-1-15,0 0 0,0 1 16,0-1-16,-24 1 16,24-1-16,0 0 0,0 1 15,0-1-15,0-24 0,-25 0 16,25 1-16,0-1 15,0 0-15,0 0 16,25-24 31,-25-24-31,24 24-16,0 0 0,0 0 15,0 0-15,1 0 16,23 0-16,0 0 0,1 0 15,-1 0-15,1 0 0,-1 0 16,24 24-16,1-24 16,-25 0-16,1 24 0,23-24 15,-23 0-15,-1 25 16,1-25-16,-25 0 0,24 0 16,-24 0-16,0 0 15,-48 0 1,24-25-1,-24 25 1,0-24 0,48 24-1,0-24 1,0 24 0,1-24-16,-1 0 15,0-1-15,0 1 0,0 0 16,25-24-16,-1 23 0,1-23 15,-1 0-15,25-1 16,-25 1-16,0 0 0,25-1 16,-25 1-16,1-1 15,-1 25-15,-24 0 0,25-24 16,-49 23-16,24 25 0,-24-24 16,0 0-16,0 0 15,-24 0 16,-1 24 32,1 0-47,0 0-1,0 0-15,0 24 0,-1-24 16,-23 0-16,24 0 15,-49 24-15,25-24 0,-25 0 16,1 0-16,-25 0 0,0 0 16,0 0-16,-23-24 15,23 24-15,-24 0 0,0-24 16,24 24-16,0 0 16,1 0-16,23 0 0,25 0 15,-1 0-15,25 0 0,0 0 16,0 0-16,24 24 15</inkml:trace>
  <inkml:trace contextRef="#ctx0" brushRef="#br0" timeOffset="29230">29852 13667 0,'24'0'0,"0"0"16,-48 0 0,0 0-1,-1 0 1,1 0-16,0 0 0,0 0 16,0 0-16,-1 0 15,1 0-15,0 0 16,24 24-16,0 1 15,0-1 1,24 0-16,0-24 0,1 24 16,-1 0-16,0-24 15,0 25-15,0-1 0,1 0 16,-25 0-16,24-24 0,-24 24 16,0 1-16,-24-25 15,-1 24-15,1-24 0,-24 24 16,24-24-16,-25 0 15,25 0-15,-24 0 0,23 0 16,25-24-16</inkml:trace>
  <inkml:trace contextRef="#ctx0" brushRef="#br0" timeOffset="29668">30021 13740 0,'0'-24'0,"24"24"16,-24 24 15,0 0-31,24-24 16,-24 24-16,0 0 16,0 1-16,-24-1 0,24 0 15,-24 0-15,24 0 0,-24 1 16,24-1-16,-25-24 15,25 24-15,25-24 32,-1-24-17,0 0-15,-24-1 16,24 1-16,-24 0 16,24 0-16,-24 0 0,0-1 15,25 1-15,-25 0 16,24 24-16,-24 24 31,24 0-31,-24 25 16,0-25-16,0 0 0,0 25 15,0-1-15,0-24 16,0 0-16,0 25 0,0-25 16,0 0-16,0 0 0</inkml:trace>
  <inkml:trace contextRef="#ctx0" brushRef="#br0" timeOffset="29842">29972 14103 0,'0'-25'0,"0"1"16,25 0-16,-1 0 15,0 24-15,0 0 16,25-24-16,-25 24 0,0 0 15,0-24 1,0 24-16</inkml:trace>
  <inkml:trace contextRef="#ctx0" brushRef="#br0" timeOffset="30238">30335 13885 0,'25'0'0,"-25"-24"16,24 24-16,0 0 31,-24 24-15,0 0-1,0 0-15,0 1 0,-24 23 16,24-24-16,0 0 0,0 25 16,0-25-16,0 24 15,0-24-15,0 1 0,0-1 16,0-48 15,-24 24-31,24-25 0,-25-23 16,25 24-16,-24 0 15,24-25-15,0 1 0,0 24 16,0-25-16,24 1 16,1 0-16,-1 23 0,24 1 15,-24 0-15,0 24 0,1 0 16,23 0-16,-48 24 15,24 0-15,-24 1 0,-24-1 16,-24 24-16,-1-24 16,-23 1-16,-49-1 0</inkml:trace>
  <inkml:trace contextRef="#ctx0" brushRef="#br0" timeOffset="31142">21675 12675 0,'-24'0'0,"0"0"16,0 25-1,-1-25-15,-23 24 0,0-24 16,23 24-16,-23-24 0,24 0 16,-25 0-16,25 0 15,0 0-15,0 0 0,0 24 16,0-24-16</inkml:trace>
  <inkml:trace contextRef="#ctx0" brushRef="#br0" timeOffset="31777">21191 12603 0,'-24'0'47,"0"24"-47,0 0 16,0-24-16,-1 24 15,1 1-15,0 23 0,0-24 16,0 0-16,-1 1 0,1-1 15,0 0-15,24 0 16,0 0-16,24 1 16,0-25-1,1 0-15,23 24 0,0 0 16,1-24-16,-1 24 0,1 0 16</inkml:trace>
  <inkml:trace contextRef="#ctx0" brushRef="#br0" timeOffset="42583">25570 9216 0,'0'-24'15,"24"24"1,0 0-16,0-24 16,1 24-16,-1-24 15,0-1-15,0 25 0,25-24 16,-25 0-16,24 0 15,25-25-15,-1 25 0,1-24 16,-1 0-16,1-1 0,24-23 16,-1-1-16,-23-24 15,24 0-15,-25-23 0,1-26 16,0 1-16,-1-24 16,1 0-16,-1-1 0,-23 1 15,23 0-15,1-1 0,-25 1 16,25 0-16,-25-1 15,25 25-15,-25 24 0,0 0 16,1 0-16,-25 49 16,24-25-16,-23 49 0,-25-1 15,24 1-15,-24-1 0,0 25 16,0 0-16,24 0 16,-24 0-1,24 24 1,0 0-1</inkml:trace>
  <inkml:trace contextRef="#ctx0" brushRef="#br0" timeOffset="44136">27287 5346 0,'-24'0'15,"24"-24"1,0-1-1,24 1-15,1 0 16,-1 0-16,0-25 0,24-23 16,-24 23-16,1-47 15,-1-1-15,24 0 0,-24 0 16,25-24-16,-25 0 0,24 1 16,1-1-16,-25 24 15,24 0-15,-23 0 0,23 25 16,-24-1-16,0 25 15,0 24-15,-24-25 0,25 49 16,-25 24 15,-25-24-31,25 25 0,0-1 16,0 0-16,0 0 16,0 25-16,0-25 0,25 0 15,-25 0-15,0 0 0,24 0 16,-24 25-16,24-25 15,0 24-15,-24 1 0,24 23 16,1-23-16,-25 23 16,24 1-16,0-1 0,0 25 15,0-24-15,1-1 0,-1 1 16,0-25-16,0 25 16,0-25-16,1 25 0,-1-25 15,0 1-15,-24-25 16,24 24-16,-24-24 0,24 1 15,0-1-15,-24 0 0,25 0 16,-1-24 0,-24 24-16,24-24 0,0-24 15,-24 0 1,24 0 0,-24 0-16,0-1 15,0 1-15,25-24 16,-25-1-16,24 1 0,0 0 15,0-25-15,0 1 0,1-25 16,23 0-16,0 0 16,1 0-16,23 1 0,-23-1 15,23 0-15,1 25 16,-25-25-16,1 48 0,-1-23 16,0 24-16,-23-1 0,-1 25 15,0 0-15,-24 0 16,0-1-16,0 50 31,0-1-15,24 0-1,-24 0 1,0 0-16,24 1 16,0-1-1,-24 0-15,0 0 0,25 0 16,-25 0-16,24 1 15,-24 23-15,24 0 0,-24 1 16,24 23-16,0 25 0,-24-24 16,25 23-16,-25 1 15,24 0-15,0 0 0,-24-25 16,24 1-16,-24-1 0,24 1 16,-24-25-16,25 1 15,-1-1-15,0 1 0,0-25 16,0 0-16,1 0 15,-1 0-15,0 1 0,-24-1 16,24-24-16,-24 24 0,-24-24 47</inkml:trace>
  <inkml:trace contextRef="#ctx0" brushRef="#br0" timeOffset="44520">27360 5588 0,'-48'0'16,"-1"0"-16,25 24 0,0-24 15,0 0-15,24-24 16,24-1 0,24 25-16,1 0 15,-1-24-15,49 24 0,-1 0 16,50 0-16,-1 0 16,24 0-16,49 0 0,-25 24 15,49-24-15,-24 25 16,0-25-16,-25 24 0,1-24 15,-49 24-15,0-24 0,-48 0 16,-1 0-16,-47 0 16,-1 0-16,-24 0 0,1 0 15,-25-24-15,-25 24 16,1-24-16,0-1 0</inkml:trace>
  <inkml:trace contextRef="#ctx0" brushRef="#br0" timeOffset="45209">28255 3483 0,'0'24'31,"0"0"-16,0 1-15,0-1 0,0 0 16,0 0-16,0 25 16,24-25-16,0 24 0,1 1 15,-1-25-15,0 0 0,24 0 16,-24 0-16,25 0 16,-1 1-16,-24-25 0,25 0 15,-25 0-15,0 0 16,0-25-16,1 1 0,-1 0 15,0 0-15,-24 0 0,0-25 16,24-23 0,-24 48-16,0-25 0,-24 25 15,24 0-15,-24 24 0,-25-24 16,25 24-16,-24-25 16,-1 25-16,25 0 0,-24 0 15,24 0-15,-1 0 16,1 0-16,24 25 15</inkml:trace>
  <inkml:trace contextRef="#ctx0" brushRef="#br0" timeOffset="-354145">1452 435 0,'24'0'16,"0"0"-1,-48 0 1,0 24 0,0 0-1,24 1-15,-24-25 0,-1 24 16,25 0-16,0 0 15,0 0-15,0 1 0,0-1 16,25-24-16,-1 24 0,0-24 16,0 0-16,0 0 15,0 0-15,1 0 0,-1-24 16,0 24-16,-24-24 16,0-1-16,-24 1 15,24 0-15,-24 0 0,-25 24 16,25-24-16,0-1 15,0 25-15,48 0 32,0 0-17,0-24-15,0 24 0,25 0 16,-1 0-16,1 0 16,-1-24-16,0 24 0,1-24 15,-1 24-15,-24-24 16,1 24-16,-1-25 0,0 1 15,-48 24 17,24 24-32,0 1 0,-24-1 15,24 0-15,-25 24 16,25 25-16,0-25 0,0 25 16,0-25-16,0 25 0,25-25 15,-25 1-15,0-1 16,0-24-16,0 0 0,0 1 15,0-1-15,-25-24 16,1 0-16,0-24 0,-24-1 16</inkml:trace>
  <inkml:trace contextRef="#ctx0" brushRef="#br0" timeOffset="-354002">1863 72 0,'24'-24'0,"1"0"15,-1 0-15,0 24 16</inkml:trace>
  <inkml:trace contextRef="#ctx0" brushRef="#br0" timeOffset="-355269">363 677 0,'0'-48'16,"0"23"-16,0-23 16,0 24-16,0 0 15,0-1-15,0 1 0,0 48 32,0 1-32,0-1 15,0 0-15,0 24 0,0 1 16,0-25-16,0 24 15,0 1-15,0-1 0,0-24 16,0 25-16,0-25 16,0 0-16</inkml:trace>
  <inkml:trace contextRef="#ctx0" brushRef="#br0" timeOffset="-355005">267 701 0,'-25'-48'0,"1"-25"0,0 1 15,0-1-15,24 0 0,0 25 16,0-24-16,24 23 16,0 1-16,0-1 0,25 25 15,-1 24-15,1 0 0,23 0 16,-24 0-16,1 24 16,23 25-16,-47-25 0,23 24 15,-24 1-15,-24-1 16,-24 0-16,0 1 0,0-1 15,-25-24-15,1 1 0,-1 23 16,1-48-16,24 24 16,-24-24-16,23 0 0</inkml:trace>
  <inkml:trace contextRef="#ctx0" brushRef="#br0" timeOffset="-354716">750 556 0,'0'24'0,"25"-24"31,-1-24-15,0 24-16,24 0 0,1 0 16,-25 0-16,24 0 15,1 24-15,-1-24 0,-24 24 16,0-24-16,1 25 0,-25-1 15,0 0-15,-25-24 16,-23 24-16,24 0 0,-25 1 16,25-25-16,-24 0 15,24 0-15,0 0 0,24-25 16,0 1-16,24-24 16,24 24-16</inkml:trace>
  <inkml:trace contextRef="#ctx0" brushRef="#br0" timeOffset="-353305">97 1862 0,'0'-24'16,"0"-24"-16,0 24 0,0-1 16,0 1-1,-24 24-15,24 24 16,0 1-16,0 23 16,0 0-16,0 25 0,0-1 15,24 25-15,-24 0 0,0 24 16,0 24-16,0 0 15,0 0-15,0 0 0,0 25 16,-24-25-16,0 24 16,24-24-16,-24 1 0,24-25 15,0-1-15,0-23 0,0 24 16,0-48-16,0 24 16,0-49-16,0 24 0,24-23 15,-24-25-15,0 0 16</inkml:trace>
  <inkml:trace contextRef="#ctx0" brushRef="#br0" timeOffset="-352133">25 1814 0,'0'-24'15,"0"0"-15,-25 24 0,25-25 16,0 1-16,25 24 15,-1-24-15,0 24 16,24 0-16,25-24 0,0 24 16,48 0-16,24-24 15,48-1-15,25 1 0,0 24 16,48-24-16,24 24 0,0-24 16,-24 24-16,25 0 15,-25 24-15,-24 0 0,0-24 16,-25 24-16,-23 1 0,-25-1 15,0-24-15,-23 24 16,-1-24-16,-48 24 0,-1-24 16,1 0-16,-24 0 15,-49 0-15,24 0 0,-72 0 47,0 24-47,0-24 16,-1 25-1,25-1-15,-24 0 0,24 0 16,-24 24-16,24 1 0,0 23 16,0 1-16,0 0 15,0 23-15,0 1 0,0 24 16,0 0-16,0 24 16,24-24-16,-24 24 0,24 0 15,1 1-15,-25-26 0,24 1 16,-24 0-16,24 0 15,0-24-15,-24 0 0,24 0 16,-24-1-16,0-23 16,25 0-16,-25-1 0,0-24 15,0 1-15,0-1 0,0-24 16,0 1-16,0-1 16,-25-24-1,1 0 1,0 0-16,0 0 0,0 0 15,-25 0-15,1 0 0,-25 0 16,25 0-16,-49 0 16,25 0-16,-49 0 0,0 0 15,-24 24-15,-25-24 16,-23 0-16,-1 24 0,-24-24 16,25 0-16,-25 24 15,0-24-15,25 25 0,-1-25 16,25 0-16,0 0 0,-1 0 15,25 0-15,0 0 16,0 0-16,0 0 0,24-25 16,0 25-16,0 0 0,24-24 15,25 24-15,-1-24 16,1 24-16,23-24 0,25 24 16,0 0-16,24-24 15,0-1-15,0 1 16,0 0-16,24 0 15,-24 0 1,0-1-16,-24 25 0,0-24 16,-1 24-16,1 0 15,0 0-15,0-24 0,0 24 16,-1 0-16,1 0 0,0 0 16,24-24-16,-24 24 15,24-24-15,0 0 16,24 24 31</inkml:trace>
  <inkml:trace contextRef="#ctx0" brushRef="#br0" timeOffset="-351363">4306 2298 0,'-24'-24'16,"73"24"31,-1 0-47,25 0 16,23 0-16,25 0 15,49 0-15,-1 0 0,24-25 16,1 25-16,-25 0 15,1-24-15,-25 24 0,-24 0 16,-25-24-16,-23 24 0,-25 0 16,-23 0-16,-1-24 15,-48 24-15,24-24 16</inkml:trace>
  <inkml:trace contextRef="#ctx0" brushRef="#br0" timeOffset="-351119">6024 2007 0,'24'0'47,"0"25"-32,0-25-15,-24 24 16,25-24-16,-1 24 15,-24 0-15,24 0 0,-24 1 16,0-1-16,0 24 16,0-24-16,-48 1 0,23-1 15,-23 0-15,0 0 0</inkml:trace>
  <inkml:trace contextRef="#ctx0" brushRef="#br0" timeOffset="-321857">3726 4668 0,'0'-24'16,"24"24"-16,-24 24 16,-24 1-16,24-1 15,0 24-15,0-24 0,0 49 16,0-25-16,0 25 0,0-1 15,0 1-15,0 24 16,0-25-16,0 25 0,0 0 16,0 0-16,0-25 15,0 25-15,0-24 0,0-1 16,0 1-16,0-1 0,0-23 16,0-1-16,-24 0 15,24 1-15,0-25 0,0 0 16,0 0-16,0 1 15,24-25-15,-24 24 16,24-24-16,24 0 0,25 0 16,0 0-16,23 0 15,49 0-15,1 0 0,23 0 16,0 0-16,25 0 16,-1 0-16,-23 0 0,23 0 15,-48 0-15,0 0 0,-24 0 16,-24 0-16,-24 0 15,-25 0-15,0 0 0,-23 0 16,-1-24 0,-48 24-1,24-25-15,-25 25 0,1 0 16,0-24-16</inkml:trace>
  <inkml:trace contextRef="#ctx0" brushRef="#br0" timeOffset="-321616">5879 6144 0,'-24'0'0,"-1"0"16,50 0 0,23 0-1,-24 24 1,25 0-16,-25-24 0,24 25 15,-24 23-15,25-24 16,-25 25-16,-24-1 0,0 0 16,0 1-16,-24-1 0,-1 0 15,1-23-15,0 23 16</inkml:trace>
  <inkml:trace contextRef="#ctx0" brushRef="#br0" timeOffset="-346504">11467 1911 0,'-24'0'16,"-1"24"-16,1-24 0,0 0 16,0 0-16,0 0 15,48 0 17,0 0-17,0 0-15,0 0 0,1 0 16,-1 0-16,0 0 15,0-24-15,0 24 0,1 0 16,-25-25-16,24 1 16,-24 0-16,0 0 15,-24 0-15,-25 24 16,25-24-16,-24 24 16,-1 0-16,25 0 0,-24 24 15,23 0-15,1 0 16,0 0-16,24 0 0,0 25 15,24-1-15,0-24 0,1 25 16,23-25-16,-24 0 16,25 0-16,-1-24 0,25 0 15</inkml:trace>
  <inkml:trace contextRef="#ctx0" brushRef="#br0" timeOffset="-350272">7233 1814 0,'0'-24'15,"25"24"-15,-25-24 16,24-1 0,-24 1-16,-24 0 15,-1 24-15,1 0 16,0 0-16,0 0 15,-25 0-15,1 0 0,24 24 16,-24 0-16,23 1 0,1-1 16,0 24-16,0-24 15,24 0-15,0 25 0,0-1 16,24-24-16,0 1 16,0-1-16,25 0 0,-25 0 15,24 0-15,-24-24 0,1 25 16,-1-25-16,0 0 15,0 0-15,-48 0 16,0 0 0,0 0-16,-25 0 0,25 0 15,-24 0-15,24 24 0,-25-24 16,25 24-16,0 0 16,0 0-16,24 1 15,0-1-15,24 0 16,0 0-16,0 0 0,0 0 15,25 1-15,-1-25 0,0 0 16,25 0-16,-25 0 16</inkml:trace>
  <inkml:trace contextRef="#ctx0" brushRef="#br0" timeOffset="-349888">7354 2128 0,'0'-24'0,"-24"24"15,24-24 1,24 24 0,1 0-1,-1 0-15,-24 24 16,24-24-16,0 24 0,0 1 16,1-1-1,-25 0-15,0 0 0,0 0 16,0-48 31,0 0-47,0 0 15,0-25-15,24 49 16,0-24-16,-24 0 0,24 0 16,0 24-16,0 0 15,1 24-15,-1 0 16,-24 0-1,24 1-15,0-1 0,-24 24 16,0-24-16,24-24 0,-24 25 16,0-1-16</inkml:trace>
  <inkml:trace contextRef="#ctx0" brushRef="#br0" timeOffset="-349672">7887 1886 0,'0'-24'0,"0"0"16,24 24 0,-24 24-1,0 0-15,24 1 0,-24-1 16,0 24-16,24-24 16,0 25-16,-24-1 0,25-24 15,-25 25-15,0-25 0,24 0 16,-24 0-16,0 1 15,0-1-15</inkml:trace>
  <inkml:trace contextRef="#ctx0" brushRef="#br0" timeOffset="-349344">7862 2128 0,'0'-24'0,"-24"24"0,24-24 15,24 24 1,1 0-16,-1-24 0,0 24 15,0 0-15,0 0 0,25 0 16,-25-24-16,24 24 16,-24 0-16,25 0 0,-25 0 15,0 0-15,0-25 16,1 25-16,-25 25 47,24-25-32,-24 24 1,24 0-16,-24 0 16,0 0-16,24 1 0,-24-1 15,24 24-15,-24-24 16,0 1-16,0-1 16</inkml:trace>
  <inkml:trace contextRef="#ctx0" brushRef="#br0" timeOffset="-349182">8298 1886 0,'-24'-24'0,"24"0"0,-25 0 16,25 0-16</inkml:trace>
  <inkml:trace contextRef="#ctx0" brushRef="#br0" timeOffset="-348965">8612 1790 0,'24'0'15,"-24"-24"-15,25 24 16,-25 24-1,24 0-15,-24 0 16,0 24-16,24-23 0,-24 23 16,24 0-16,-24 1 15,0-25-15,24 24 0,-24 1 16,0-25-16,0 0 16,0 0-16,0 1 0</inkml:trace>
  <inkml:trace contextRef="#ctx0" brushRef="#br0" timeOffset="-348315">8636 2080 0,'-24'-24'0,"0"24"15,0-24-15,48 24 32,0-25-17,25 25-15,-25 0 16,24 0-16,1-24 0,23 24 15,-23 0-15,-1 0 0,0-24 16,1 24-16,-25 0 16,0 0-16,0 0 15,-48 0 1,0 0 0,0 0-16,0 24 31,24 0-31,24 1 15,-24-1 1,24 0-16,0-24 0,0 24 16,0-24-16,1 24 0,23-24 15,-24 0-15,25 0 16,-25 0-16,0-24 0,0 24 16,0-24-16,1 0 15,-1 0-15,-24-1 16,-24 25-1,24 25 1,0-1-16,0 0 0,0 24 16,24 1-16,0 23 15,0 1-15,0-25 0,1 25 16,-1-25-16,0 1 0,-24-1 16,0-24-16,0 0 15,-24 1-15,-25-1 0,1-24 16,0 0-16,-25-24 15,25 24-15,-25-25 0,0 1 16,25-24-16,0 24 0,24-25 16,24 25-16,0-24 15,0 23-15,24 1 0,0 0 16,24 0-16,1 0 16,-1 24-16,0-24 0,1 24 15,-1-25-15,-24 25 0,25 0 16</inkml:trace>
  <inkml:trace contextRef="#ctx0" brushRef="#br0" timeOffset="-347903">9822 1596 0,'-24'0'16,"-1"0"-16,1 0 16,48-24-1,1 24 1,23 0-16,0 0 16,1 0-16,-1-24 0,1 24 15,23 0-15,-48 0 16,25 0-16,-25 0 15,-48 0-15,-25 0 16,25 24 0,-24-24-16,24 0 0,-25 0 15,25 0-15,0 24 16,0 0-16,24 1 16,0 23-16,0-24 15,24 25-15,-24-1 16,24 0-16,-24 1 0,24-1 15,-24 0-15,24 1 16,-24-1-16,25-24 0</inkml:trace>
  <inkml:trace contextRef="#ctx0" brushRef="#br0" timeOffset="-347397">10257 1959 0,'0'-24'15,"-24"24"1,0 0 15,24 24-31,0 0 16,0 0 0,24-24-16,0 25 15,0-25-15,1 24 0,23-24 16,-24 24-16,0-24 15,1 0-15,-1 0 0,0-24 16,0 24-16,-24-24 16,0-1-16,-24 1 15,24 0 1,-24 24-16,0 24 16,24 0-1,0 1-15,0 23 0,0 0 16,24 1-16,-24 23 15,24-23-15,-24 23 0,24-23 16,-24-1-16,0 0 16,0-23-16,0-1 0,-24 0 15,0-24-15,0 0 0,-25 0 16,1-24-16,24 0 16,-25-1-16,1 1 0,24-24 15,-1 24-15,1-25 0,24 25 16,0 0-16,24 0 15,1 0-15,-1-1 0,24 25 16,1-24-16,23 0 16</inkml:trace>
  <inkml:trace contextRef="#ctx0" brushRef="#br0" timeOffset="-346912">10644 1766 0,'0'-25'0,"0"-23"0,-24 24 16,24 0-16,0-1 16,0 50-1,24-1-15,-24 0 16,0 24-16,0 1 0,24 23 16,-24 1-16,0-1 0,25 1 15,-25 0-15,24-1 16,0-23-16,-24-1 0,24 0 15,-24-24-15,24 1 16,-24-1-16,0-48 16,0-1-1,-24-23-15,0 24 16,24-24-16,-24-1 0,0 25 16,24-24-16,-25-1 15,25 25-15,0 0 0,0 0 16,0-1-16,25 1 0,-25 0 15,24 24-15,0-24 16,0 24-16,0 0 0,25 0 16,-25 0-16,0 0 15,0 0-15,1 24 0,-1 0 16,-24 0-16,0 1 16,-24-1-16,-1 0 15,-23 0-15,24-24 16,0 0-16,-1 0 15,1 0-15,0 0 0,0-24 16</inkml:trace>
  <inkml:trace contextRef="#ctx0" brushRef="#br0" timeOffset="-343769">13741 580 0,'-25'-24'15,"25"48"16,0 0-15,0 1-16,0 23 0,0 0 16,0 1-16,0-1 15,0 25-15,0-1 0,-24 1 16,24 24-16,0-1 16,-24 1-16,24 0 0,0 0 15,-24 24-15,24 0 0,-24-25 16,24 25-16,-24-24 15,24 0-15,-25 0 0,1 23 16,24-23-16,-24 0 16,0 0-16,24 24 0,-24-25 15,-1 25-15,1-24 0,0 24 16,0-24-16,0 0 16,-1 24-16,1-25 0,0 1 15,0 24-15,-25-24 16,25 0-16,-24 24 0,24-25 15,0 25-15,-25-24 0,25 0 16,0 24-16,0-24 16,-1-1-16,1-23 0,24 24 15,0-25-15,-24 1 16,24-1-16,0 1 0,0-25 16,0 25-16,-24-25 0,24 1 15,0-1-15,0 0 16,-24-23-16,24 23 0,0-24 15,-25 0-15,25 1 16,0-1-16,0 0 0,-24-24 16,24 24-16,24-24 78,1 0-78,-1 0 15,0 0-15,0 0 16,25 0-16,-1 0 0,25 0 16,-1 0-16,25-24 15,24 24-15,24 0 0,48 0 16,1 0-16,24 0 0,24 0 16,24 0-16,0 0 15,0 24-15,0-24 0,0 0 16,-24 24-16,0-24 15,0 0-15,-24 24 0,-25-24 16,-24 25-16,1-25 0,-25 24 16,0-24-16,-24 24 15,-24-24-15,-25 24 0,1-24 16,-25 0-16,1 0 0,-25 0 16,-24-24-1,-24 24-15,-1-24 16,-23 24-16,24-24 15,0 24-15,-25-25 0,25 25 16,0-24-16,0 0 0,24 0 16,-24 0-16,24-25 15,-25 1-15,25-25 0,0 1 16,-24-1-16,24-48 16,0 0-16,0 0 0,0-48 15,24 24-15,-24-49 0,25 25 16,23-24-16,-24-1 15,24 0-15,1 1 0,-25-1 16,24 1-16,1 24 16,-25-1-16,0 1 0,0 24 15,1 0-15,-25-1 0,24 1 16,-24 24-16,0-24 16,0 24-16,0 0 0,-24 0 15,24 0-15,0 25 16,0-25-16,0 24 0,0 24 15,0 1-15,0-1 0,0 1 16,0 23-16,0 1 16,-25 0-16,25 23 0,0-23 15,-24 24-15,24 0 16,0-1-16,0 1 0,-24 24 16,24-24-16,0 0 15,-24 24 63,0 0-78,-1 0 16,1 0-16,-24 0 0,-1 0 16,-23 0-16,-25 0 15,0 0-15,-48 0 0,0 0 16,-24 0-16,-25 0 0,1 0 15,-1 0-15,-24 0 16,1 0-16,-1 0 0,0 0 16,1 0-16,-1-24 15,24 24-15,25 0 0,0 0 16,24-25-16,48 25 0,0 0 16,24 0-16,49 0 15,-24-24-15,24 24 78,0 0-62,-1 0-16,25 24 16,-24-24-16,0 0 15,-24 0-15,23 25 0,1-25 16,0 0-16,0 0 15,0 24-15,-1-24 0,1 0 16</inkml:trace>
  <inkml:trace contextRef="#ctx0" brushRef="#br0" timeOffset="-342971">15724 508 0,'0'24'31,"-24"24"-31,24-24 16,0 25-16,-24 23 0,24 1 15,-24 24-15,24 24 16,0 0-16,-24 0 0,24 24 16,-25 0-16,25 0 15,-24-24-15,0 24 0,24 0 16,-24-24-16,24 24 0,-24-24 15,-1 24-15,25 1 16,-24-1-16,0-24 0,0 24 16,0 0-16,24-24 15,-25 24-15,1-48 0,24 24 16,-24-25-16,0 1 0,0 0 16,24-24-16,-25 23 15,1-23-15,24 24 0,-24-25 16,24 1-16,0-1 15,-24 1-15,24 0 0,0-1 16,-24 1-16,24-1 0,0-23 16,0 23-16,0-23 15,0 23-15,0-23 0,0-1 16,0 0-16,0 1 16,0-25-16,0 24 0,0 1 15,0-25-15,-24 24 0,24 1 16,0-25-16,-25 24 15,25-24-15,0 1 0,0-1 16,0-48 15,0-1-15,0 1-16,0 0 16,0-24-16</inkml:trace>
  <inkml:trace contextRef="#ctx0" brushRef="#br0" timeOffset="-342430">13668 1209 0,'-24'0'16,"24"-24"-16,24 24 16,0 0-16,0 0 15,25-24-15,-1 24 0,49 0 16,24 0-16,24-24 0,49 24 15,48 0-15,24 0 16,72 0-16,25 0 0,24 0 16,0 24-16,0-24 15,0 24-15,-48 0 0,-49-24 16,-24 24-16,-72-24 0,-49 0 16,-24 0-16,-48 0 15,-25 0-15,-24 0 0,-48 0 16,0 0-16,-25 0 15</inkml:trace>
  <inkml:trace contextRef="#ctx0" brushRef="#br0" timeOffset="-341991">14418 798 0,'-24'0'15,"48"0"16,-24 24-31,24-24 0,0 24 16,-24 0-16,25 1 16,-1-1-16,0 0 0,0 0 15,0 0-15,1 1 16</inkml:trace>
  <inkml:trace contextRef="#ctx0" brushRef="#br0" timeOffset="-341842">14708 774 0,'0'-24'16,"-24"24"-16,0 24 15,0-24-15,-25 24 16,1 24-16,0-24 0,-25 25 16,0-1-16</inkml:trace>
  <inkml:trace contextRef="#ctx0" brushRef="#br0" timeOffset="-341375">14224 1766 0,'0'-25'0,"25"25"0,-1-24 16,-24 0-16,0 0 16,24 24-16,-24 24 31,0 0-16,24 0-15,-24 1 16,24-1-16,1 0 16,-1-24-1,0 0-15,0-24 16,0 24 0,-24-24-16,25 24 0,-1-25 15,-24 1-15,24 0 16,-24 48 15,-24 0-31,24 1 16,-24 23-16,-1 0 0,25 1 15,-24-1-15</inkml:trace>
  <inkml:trace contextRef="#ctx0" brushRef="#br0" timeOffset="-340997">13668 2346 0,'-24'0'15,"48"0"17,0 0-32,25 0 15,23 0-15,49 0 16,24 0-16,25 0 0,72 0 16,24 0-16,24 0 15,73 24-15,0-24 0,24 24 16,0-24-16,-24 0 0,-25 25 15,-23-1-15,-49-24 16,-24 0-16,-73 24 0,-48-24 16,-24 0-16,-49 0 15,-72 0-15</inkml:trace>
  <inkml:trace contextRef="#ctx0" brushRef="#br0" timeOffset="-340503">14249 2564 0,'-25'0'0,"1"0"15,0 0-15,24-24 16,24 24-1,0 0-15,1 0 0,23 0 16,0 0-16,1 24 16,-1-24-16,1 0 0,-1 24 15,-24-24-15,0 24 0,-24 0 16,0 1-16,-24-1 16,0 0-16,0 0 0,-25 0 15,25 1-15,-24-1 16,24 0-16,-1 0 0,25 0 15,0 0-15,25 1 16,-1-1-16,0-24 16,24 0-16,-23 24 0,23-24 15</inkml:trace>
  <inkml:trace contextRef="#ctx0" brushRef="#br0" timeOffset="-340361">14394 2830 0,'-24'0'16,"-1"0"-16,50 0 16,-1 0-16,24 0 15,1 0-15,-1 0 16,25 0-16</inkml:trace>
  <inkml:trace contextRef="#ctx0" brushRef="#br0" timeOffset="-340007">12652 3604 0,'24'24'0,"25"-24"0,23 0 16,25 0-16,24 0 15,24 0-15,73 0 0,24 0 16,48 0-16,24 24 0,49-24 16,0 25-16,24-1 15,0 0-15,0-24 0,-24 24 16,-48 0-16,-25 1 15,-24-25-15,-48 24 0,-49-24 16,-48 0-16,-24 0 0,-49 0 16,-24 0-16</inkml:trace>
  <inkml:trace contextRef="#ctx0" brushRef="#br0" timeOffset="-339519">14297 4209 0,'24'-24'16,"-24"-1"-16,24-23 0,-24 24 15,0 0-15,25-1 16,-1 1-16,-48 48 16,-25 1-1,25 23 1,-24 0-16,-1-23 0,-23 23 15,23 0-15,-23 1 16,-1-1-16,25-24 0,-25 0 16,25 1-16,24-25 0,-1 0 15,1-25-15,24 1 16,0 0-16,0 0 0,24 0 16,25 0-16,-25-1 15,24 1-15,1 0 0,-1 24 16,1 0-16,-1 0 0,0 0 15,-23 24-15,-1 0 16,0 25-16,0-1 0,0-24 16</inkml:trace>
  <inkml:trace contextRef="#ctx0" brushRef="#br0" timeOffset="-338543">13910 5128 0,'24'-24'16,"-24"48"15,0 0-31,-24 0 0,24 25 16,-24-1-16,24 1 0,-24-1 15,24 24-15,-25-23 16,25 23-16,-24-23 0,24-25 15,-24 24-15,24-23 16,0-1-16,-24-24 0,24-24 16,-24-1-16,24 1 15,0-24-15,0-1 16,0 1-16,0-25 0,0 25 16,0-24-16,24-1 15,-24-24-15,24 49 0,0-25 16,0 25-16,25-1 0,-25 1 15,0 24-15,25 24 16,-25 0-16,24 0 0,-24 0 16,1 24-16,-1 0 15,0 0-15,-24 1 0,0-1 16,0 0-16,-24 0 0,0 0 16,-1 1-16,1-1 15,0-24-15,-24 24 0,23-24 16,25 24-16,-24-24 15,48 0 1,1 0 0,-1 0-16,0 0 15,24 0-15,-23 24 0,23 1 16,-24-25-16,-24 24 0,24 0 16,-24 0-16,-24 0 15,0 1-15,-24-1 16,-1-24-16,1 24 15,-1-24-15,1 0 0</inkml:trace>
  <inkml:trace contextRef="#ctx0" brushRef="#br0" timeOffset="-338213">12555 4838 0,'-24'-24'16,"0"24"-16,0 0 0,24-25 15,48 25-15,-24 0 0,49 0 16,48 0-16,0 0 16,72 0-16,25 0 0,48-24 15,49 24-15,23 0 16,49 0-16,0 0 0,49 0 15,-25 0-15,24 0 0,-47 0 16,-1 24-16,-25-24 16,-47 0-16,-25 25 0,-72-25 15,-49 24-15,-24-24 16,-48 0-16,-48 0 0,-74 0 16,-23-24-16</inkml:trace>
  <inkml:trace contextRef="#ctx0" brushRef="#br0" timeOffset="-336664">16208 774 0,'24'0'0,"0"0"16,1-24-16,-1 24 16,0-25-16,0 25 0,0-24 15,-48 24 1,0 0 0,0 0-16,-25 0 0,25 24 15,-24-24-15,0 25 16,23-25-16,-23 24 0,24-24 15,0 24-15,-1-24 16,25 24-16,0 0 0,0 0 16,25 1-16,-1-1 15,0 0-15,0-24 16,0 24-16,1 0 0,-1 1 16,-24-1-16,-24-24 15,-1 0 1,-23 24-16,24-24 0,-25 0 15,25 0-15,0 0 16</inkml:trace>
  <inkml:trace contextRef="#ctx0" brushRef="#br0" timeOffset="-336454">16498 750 0,'25'-25'0,"-1"25"0,0 0 15,-24 25 17,-24-1-32,24 0 15,-24 24-15,-1-24 16,25 1-16,-24 23 0,24-24 16,-24 0-16,0 1 15,24-1-15</inkml:trace>
  <inkml:trace contextRef="#ctx0" brushRef="#br0" timeOffset="-336053">16329 1064 0,'0'-24'0,"-24"0"16,24-1-16,0 1 16,24 0-16,-24 0 15,24 0-15,0 24 0,1-25 16,23 25-16,-24 0 15,25 0-15,-25 0 0,24 0 16,-24 25-16,1-25 0,-1 24 16,0 0-16,-24 0 15,0 0-15,0 1 16,-24-1-16,0 0 16,-1 0-16,1-24 15,24-24 16,0 0-31,24 0 16,1 24-16,-25-25 16,24 1-16,24 0 0,-24 0 15,0 24-15,1 0 16,-1 24-16,0-24 16,-24 24-16,24 0 0,-24 1 15,24-1-15,-24 0 16,0 0-16</inkml:trace>
  <inkml:trace contextRef="#ctx0" brushRef="#br0" timeOffset="-335895">16885 750 0,'0'-25'15,"0"1"1,-24 24-1,24 24 1,0 1-16</inkml:trace>
  <inkml:trace contextRef="#ctx0" brushRef="#br0" timeOffset="-334966">16111 1911 0,'-24'-25'15,"24"1"1,0 0-16,-24 0 15,0 48 17,24 0-32,0 0 15,-24 25-15,-1-25 0,25 24 16,-24-23-16,0 23 16,0-24-16,0 0 0,24 1 15,-25-25-15,25-25 31,25 1-31,-25 0 0,24-24 16,0-1-16,0 25 16,0-24-16,-24-1 0,25 1 15,-1 24-15,-24-25 16,24 49-16,-24-24 0,24 24 16,-24 24-1,24 1-15,-24 23 0,25-24 16,-25 24-16,24-23 0,-24-1 15,24 24-15,0-24 16,-24 1-16,24-25 0,0 24 16,1 0-16,-1-24 31,-24-24-31,24 24 0,-24-24 16,24-1-16,0-23 15,-24 24-15,25-25 0,-1 1 16,0-24-16,-24 23 0,24 25 15,0-24-15,-24 23 16,0 1-16,25 24 0,-25 24 16,0 1-1,0-1-15,0 24 0,-25-24 16,25 25-16,0-25 0,0 0 16,0 24-16</inkml:trace>
  <inkml:trace contextRef="#ctx0" brushRef="#br0" timeOffset="-334511">16644 1862 0,'-25'0'16,"25"-24"0,-24 24-16,24 24 62,-24 0-46,24 1-1,-24-1-15,24 0 0,0 0 16,-24 0-16,24 1 16,0-1-16,24-24 15,0 0 1,0 0-16,-24-24 0,24 24 15,1-25-15,-1 1 0,0 0 16,0 0 0,-24 0-16,0-1 0,24 1 15,-24 48 17,0 1-1,0-1-31,24-24 15,-24-24 17</inkml:trace>
  <inkml:trace contextRef="#ctx0" brushRef="#br0" timeOffset="-333947">16764 1862 0,'0'-24'0,"25"24"31,-25-24-15,24 24 15,-24 24-15,24-24-1,-24 24 1,0 0 15,0 1 0,24-25-31,-24 24 16,24-48 62,-24-1-62,25 25-1,-1-24-15,0 24 16,0-24-16,0 24 16,-24 24-1,0 0-15,0 1 16,0-1-16,0 0 15,0 0-15,0 0 16,0 1-16,25-25 31,-1-25-31,0 25 16,0-24-16,0 24 16,1 0-16,-1 0 0,0 24 15,-24 1-15,0-1 0</inkml:trace>
  <inkml:trace contextRef="#ctx0" brushRef="#br0" timeOffset="-333659">15700 2782 0,'-24'0'16,"24"-25"-16,0 1 15,0 48 1,24-24 0,-24 49-16,0-25 0,24 0 15,-24 24-15,0 1 16,24 23-16,-24-23 0,0-1 15,0 1-15,0-1 16,0-24-16</inkml:trace>
  <inkml:trace contextRef="#ctx0" brushRef="#br0" timeOffset="-333388">15628 3023 0,'0'-72'16,"-25"23"-16,25 1 0,-24-24 15,24 47-15,0-23 16,24 24-16,1 0 0,-1 24 16,0 0-16,24 24 15,1 0-15,-1 0 0,0 25 16,-23 23-16,-1-24 0,0 25 16,-24 0-16,0-1 15,0-23-15,-24 23 0,-25-48 16,1 25-16,0-25 15,-1 0-15,1-24 0,0 0 16,23 0-16,1-24 0,0 0 16,24 0-16</inkml:trace>
  <inkml:trace contextRef="#ctx0" brushRef="#br0" timeOffset="-333028">16063 3096 0,'24'0'0,"0"0"15,-24 24-15,0 0 32,25-24-32,-1 0 15,0 0 1,0 0 0,0 0-1,0 0-15,1 0 16,-1-24-16,-24 0 15,0 0 1,0 0-16,-24-1 16,-1 1-16,1 24 15,0 0-15,0 0 16,0 24-16,0 1 16,24-1-16,-25 24 0,25 1 15,0-1-15,0-24 16,0 25-16,25-25 0,23 24 15,0-48-15,1 0 0,-1 0 16,0 0-16</inkml:trace>
  <inkml:trace contextRef="#ctx0" brushRef="#br0" timeOffset="-331739">15845 4088 0,'0'-24'0,"0"-1"32,0 50 14,0-1-46,0 0 0,0 24 16,0-23-16,0-1 16,0 24-16,0-24 0,0 25 15,0-25-15,0 0 0</inkml:trace>
  <inkml:trace contextRef="#ctx0" brushRef="#br0" timeOffset="-331301">15845 4281 0,'0'-24'0,"0"-24"0,0 24 16,0-25-16,0 25 16,0-24-16,0-1 0,24 25 15,-24-24-15,25 23 16,-1 1-16,0 24 0,0-24 16,25 24-16,-25 0 0,24 0 15,1 24-15,-25-24 16,24 24-16,-24 1 0,-24-1 15,24 0-15,-24 24 0,-24-23 16,0-1-16,0 24 16,0-24-16,-25 1 0,1-1 15,24-24-15,-25 24 16,25-24-16,0 24 0,48-24 31,0-24-15,25 24-16,-25 0 0,24 0 15,1 0-15,-25 0 16,24 0-16,-24 0 0,1 24 16,-25 0-16,-25 1 15,1-25-15,-24 24 16,0 0-16,-25-24 0,25 24 16,-25-24-16,25 0 15,-1 0-15,25 0 0,-24 0 16,48-24-16</inkml:trace>
  <inkml:trace contextRef="#ctx0" brushRef="#br0" timeOffset="-330718">16329 4160 0,'48'0'0,"-23"0"0,-1 0 16,0 0-16,-24 25 46,0-1-30,0 0 0,0 0-1,0 0-15,24 1 16,0-25 0,1 0-1,-1 0-15,0 0 16,0-25-1,0 25-15,-24-24 16,0 0 0,-24 24-16,0-24 15,0 24-15,0 0 0,-1 0 16,1 0 0,48 0-1,1 0-15,23 0 16,-24 0-16,25 0 15,-1 0-15,0 0 0,1 24 16,-25-24-16,0 0 16,0 0-16,0 24 0,-24 0 15,0 1 1,0-1 0,0 0-16,0 0 15,25-24 1,-1 0-16,0 0 15,0 0-15,0 0 0,1-24 16,-1 24-16,0-24 16,0 0-16,-24-1 0,0 1 15,-24 24 1,0-24-16,0 24 0,-25 0 16,1 24-16</inkml:trace>
  <inkml:trace contextRef="#ctx0" brushRef="#br0" timeOffset="-330360">15555 5394 0,'0'-24'15,"24"24"-15,-24-24 16,0 48-1,0 0-15,0 24 16,0-23-16,0 23 0,-24 0 16,24 1-16,0-1 15,-24-24-15,24 25 0,-24-25 16,24 0-16</inkml:trace>
  <inkml:trace contextRef="#ctx0" brushRef="#br0" timeOffset="-330083">15410 5563 0,'-24'-48'16,"24"24"-16,0-25 15,0 1-15,0 0 0,0 24 16,24-25-16,0 25 16,0 0-16,25 24 0,-1 0 15,0 0-15,1 24 0,-1 24 16,0-23-16,-23 23 15,-1 24-15,0-23 0,-24-1 16,0 1-16,-24-1 16,0 0-16,-25 1 0,1-25 15,-25 0-15,25 0 0,-25-24 16,25 0-16,0 0 16,23-24-16,1 0 0,24 0 15</inkml:trace>
  <inkml:trace contextRef="#ctx0" brushRef="#br0" timeOffset="-329519">15918 5588 0,'24'0'15,"0"0"-15,0 0 16,1 0-16,-1-25 16,-24 1-16,24 24 15,0-24-15,-24 0 16,24 24-16,-24-24 0,-24 24 31,24 24-15,-24-24-16,0 24 0,0 0 15,-1 0-15,1-24 16,24 25-16,-24-1 0,24 0 16,24-24-1,0 0-15,1 0 16,-1 0-16,0 0 15,0-24-15,0 0 32,-24 48-17,0 0 1,-24-24-16,24 24 0,0 0 16,24 1-1,1-25 1,-1 0-16,0-25 15,0 1-15,0 24 0,25-24 16,-25 0-16,0-25 0,0 25 16,0-24-16,1 24 15,-25-25-15,24 1 0,-24 24 16,0-25-16,24 25 16,-24 0-16,0 48 15,-24 0 1,24 25-16,0-25 15,0 24-15,0 1 0,0-1 16,0 0-16,0 1 0,0-25 16</inkml:trace>
  <inkml:trace contextRef="#ctx0" brushRef="#br0" timeOffset="-329189">16402 5588 0,'-25'0'0,"25"-25"16,25 25 0,-1 0-16,24 0 15,-24 0-15,25-24 0,-1 24 16,25 0-16,-25-24 16,0 24-16,1-24 0,-25 24 15,0-24-15,0 24 16,1-25-16,-25 1 0,-25 0 15,1 24-15,0 0 16,-24 0-16,23 0 16,-23 0-16,24 24 0,-24 0 15,23 1-15,25-1 16,0 0-16,0 24 0,0-23 16,49 23-16,-1-24 0,0 0 15,25-24-15,-25 0 16,49 0-16</inkml:trace>
  <inkml:trace contextRef="#ctx0" brushRef="#br0" timeOffset="-328018">19377 1016 0,'0'-49'16,"0"1"-16,0-1 0,0 1 15,0 24-15,0-24 16,0-1-16,24 25 0,0 0 15,25 0-15,23 24 0,1-25 16,24 25-16,-1 0 16,25 25-16,0-25 0,0 24 15,0 0-15,-24 0 16,0 25-16,-25-1 0,-47 0 16,-1 25-16,-24-1 0,-24 1 15,-49 24-15,0-25 16,-23 25-16,-1 0 0,0-25 15,0 25-15,25-24 16,-25-1-16,49 1 0,-25-1 16,25 1-16,24 0 0,-1 23 15,25-23-15,0 0 16,0 23-16,25 1 0,23 0 16,-24 0-16,24-1 15,1-23-15,-1 24 0,25-25 16,-25 25-16,25-49 0,-25 25 15,1-25-15,-1 1 16,-24-1-16,-24 0 0,0 1 16,-48 48-1,-25-49-15,25 0 0,-49 1 16,24-1-16,-23 25 0,23-25 16,1 0-16,-1 1 15,25 23-15,-1-23 0,25 23 16,0 1-16,24 0 15,24-1-15,0 25 0,0 0 16,1-1-16,23 1 0,0 24 16,-23 0-16,23-24 15,-24 0-15,-24 24 0,0-49 16,0 25-16,0-25 16,-48-23-16,-1-1 0,1 1 15,0-1-15,-25-24 0,25 0 16,-25-24-16,0 25 15,25-25-15,0 0 0,-1 0 16,1 0-16,24-25 0,0 1 16</inkml:trace>
  <inkml:trace contextRef="#ctx0" brushRef="#br0" timeOffset="-327479">21070 3386 0,'0'-24'0,"25"24"15,-25 24 1,0 0-1,24 1 1,-24-1-16,0 0 0,24 0 16,-24 25-16,24-25 0,-24 0 15,0 0-15,24 0 16,-24 1-16,0-1 0,25-24 31,-1-24-31,0 24 0,0-25 16,24-23-16,25 0 0,0-1 15,23-23-15,25-1 16,-24 1-16,48 23 0,-24-23 16,0-1-16,0 25 15,0-1-15,-48 25 0,-1 0 16,1 24-16,-49 0 0</inkml:trace>
  <inkml:trace contextRef="#ctx0" brushRef="#br0" timeOffset="-323373">8757 2878 0,'25'0'31,"-25"24"47,0 1-78,0-1 16,24 24 0,-24-24-16,0 1 0,0 23 15,0-24-15,0 25 0,0-1 16,0 0-16,0 25 16,0-25-16,0 1 0,0 23 15,-24-23-15,24-1 16,-25 25-16,25-25 0,-24 0 15,24 1-15,-24 23 0,24-23 16,0-1-16,-24 0 16,24 25-16,0-25 0,-24 1 15,24 23-15,0-23 16,0-1-16,0 25 0,0-25 16,-25 0-16,25 1 0,0-1 15,0 1-15,0-1 16,0-24-16,0 0 0,0 1 15,0-1-15,0 0 16,25 0-16,-25 0 16,0-48-1</inkml:trace>
  <inkml:trace contextRef="#ctx0" brushRef="#br0" timeOffset="-323097">8225 4572 0,'-24'0'0,"24"24"16,0 0 15,24-24-31,0 24 0,1 0 16,-1 1-16,0-1 15,0-24-15,0 24 0,1 0 16,-1 0-16,0 1 0,0-25 16</inkml:trace>
  <inkml:trace contextRef="#ctx0" brushRef="#br0" timeOffset="-322857">8854 4717 0,'0'-24'0,"24"24"16,-24-25-16,25 1 15,-25 48 16,-49 1-31,25-25 16,-24 24-16,-1 0 16,1 24-16,-25-23 0,1-1 15,23 0-15,1 24 0,0-24 16,-1-24-16</inkml:trace>
  <inkml:trace contextRef="#ctx0" brushRef="#br0" timeOffset="-321059">7403 5805 0,'-24'-24'0,"24"0"16,-25 24-1,25-24-15,-24 24 0,0 0 16,0 0-16,0 0 16,-1 24-16,-23 0 0,24-24 15,-25 24-15,25 25 0,0-25 16,24 0-16,-24 24 15,24-23-15,0-1 0,24 24 16,0-24-16,25 1 0,-25-1 16,24-24-16,1 24 15,-1-24-15,-24 0 0,0 0 16,1 0-16,-1 0 16,-48 0-1,-1 24-15,-23-24 0,24 24 16,-25 1-16,-23-1 15,23 24-15,-23-24 0,24 25 16,-1-25-16,25 24 16,0 1-16,0-25 0,-1 24 15,25-24-15,0 25 16,25-25-16,-1 0 0,0 0 16,24 1-16,1-25 0,23 0 15,1 0-15,-1 0 16,1-25-16,0 1 0</inkml:trace>
  <inkml:trace contextRef="#ctx0" brushRef="#br0" timeOffset="-320675">7620 6265 0,'-24'-48'0,"0"23"16,24 1-16,-24 24 0,24-24 15,24 24 16,0 24-15,-24 0-16,24 1 0,1-1 16,-25 24-16,24-24 0,-24 25 15,0-25-15,0 0 16,24 0-16,-24 0 0,0 1 16,0-1-1,0-48-15,0-1 16,0-23-16,0 24 15,24-24-15,0-1 16,-24 1-16,25-1 0,-1 25 16,0-24-16,0 24 15,0 24-15,25 0 0,-25 0 16,0 24-16,-24 24 0,24 1 16,1-1-16,-1 0 15,-24 1-15,24-1 0,-24 0 16,24 1-16,-24-25 15,24 0-15</inkml:trace>
  <inkml:trace contextRef="#ctx0" brushRef="#br0" timeOffset="-320476">8322 5950 0,'0'-48'0,"-24"24"0,24 0 16,-24 24-1,24 24 1,24 24-16,-24-24 0,24 49 16,-24-25-16,24 25 15,0-25-15,-24 25 0,25 0 16,-25-25-16,0 0 16</inkml:trace>
  <inkml:trace contextRef="#ctx0" brushRef="#br0" timeOffset="-320153">8225 6386 0,'-24'-24'16,"24"0"-16,0-1 0,0 1 15,24 0-15,0 0 16,1 24-16,-1-24 16,0 24-16,0-25 0,25 25 15,-1 0-15,0-24 16,1 24-16,-1 0 0,0 0 15,-23-24-15,23 24 0,-24 0 16,-24-24-16,0 0 16,0-1-1,0 1 1,0 48 0,0 1-16,0-1 15,0 24-15,24-24 16,-24 25-16,25-1 0,-25 1 15,0-1-15,24 0 16,-24-24-16,0 1 0</inkml:trace>
  <inkml:trace contextRef="#ctx0" brushRef="#br0" timeOffset="-319997">8782 5854 0,'-25'-49'15,"25"25"-15,-24 0 16,24 48 15</inkml:trace>
  <inkml:trace contextRef="#ctx0" brushRef="#br0" timeOffset="-319781">9120 5830 0,'-24'0'15,"0"0"1,24-25-16,0 50 16,24-1-16,-24 24 15,24 0-15,-24 1 0,24 23 16,1 1-16,-1 0 15,-24-1-15,24 1 0,-24-1 16,24-23-16</inkml:trace>
  <inkml:trace contextRef="#ctx0" brushRef="#br0" timeOffset="-319158">8975 6265 0,'0'-48'0,"-24"23"15,24 1-15,24 0 16,0 24 0,1 0-16,-1 0 0,0 0 15,24 0-15,-24 0 0,25 0 16,23 0-16,-23 0 16,-1 0-16,1 0 0,-1 0 15,0 0-15,-23-24 16,-1 24-16,0-24 0,0-1 15,-24 1-15,-24 0 16,0 24 0,24 24-16,-24 0 15,24 1-15,-25-1 16,25 0-16,0 24 0,0-23 16,0 23-16,25-24 0,-25 0 15,24 1-15,0-1 16,0 0-16,0-24 0,0 0 15,25-24-15,-25 24 16,0-24-16,0-1 0,1-23 16,-1 24-16,-24-25 0,24 25 15,-24 0-15,0 0 16,0 0-16,-24 24 0,0 48 16,24-24-16,0 49 15,-25-1-15,25 25 0,0 0 16,0 24-16,0-24 0,0 24 15,25-1-15,-25-23 16,0-24-16,0-1 0,-25 1 16,1-49-16,0 0 15,-24-24-15,-1 0 0,-23-24 16,23-24-16,1-1 0,0-23 16,-1-1-16,25 25 15,0-25-15,24 1 0,24 23 16,-24 1-16,48 24 15,-23 0-15,23-1 0,0 1 16,1 0-16</inkml:trace>
  <inkml:trace contextRef="#ctx0" brushRef="#br0" timeOffset="-318779">10257 5902 0,'24'-24'0,"1"-24"16,-1-1-16,-24 25 0,0-24 16,0 23-1,-24 1-15,-1 24 0,1-24 16,0 24-16,0 0 16,0 0-16,-25 24 0,25-24 15,0 24-15,24 1 0,-24 23 16,24-24-16,0 25 15,0-25-15,0 24 0,24 0 16,0 1-16,24-1 16,-23 1-16,23-1 0,0 0 15,-23 1-15,23-1 0,-24-24 16,-24 25-16,0-25 16,0 0-16,-24 0 0,0 0 15,-25 1-15,25-1 16,-24-24-16,-1 0 0,25 0 15,-24 0-15,24-24 0,24-25 16</inkml:trace>
  <inkml:trace contextRef="#ctx0" brushRef="#br0" timeOffset="-318389">10402 6192 0,'25'0'0,"-1"0"16,-24 25 15,24-25-15,0 0-1,0 24-15,1-24 16,-1 0-16,0 0 16,24 0-16,-24 0 15,1-24-15,-1 24 0,0-25 16,0 25-16,0-24 0,-24 0 15,0 0-15,0 0 16,0-1-16,0 1 0,-24 0 16,0 24-16,-24-24 15,23 24-15,1 0 0,-24 0 16,24 0-16,0 0 0,-1 24 16,1 0-16,24 25 15,-24-25-15,24 24 0,0-24 16,0 25-16,24-1 15,0-24-15,1 25 0,-1-25 16,0 0-16,24-24 0,-24 24 16,25-24-16</inkml:trace>
  <inkml:trace contextRef="#ctx0" brushRef="#br0" timeOffset="-317943">11031 5950 0,'-24'-72'15,"0"24"-15,24-1 0,-24 1 16,24-1-16,-24 25 16,24 0-16,-25 24 0,25 24 15,0 0-15,0 1 16,0-1-16,0 24 16,25 1-16,-25-1 0,24 0 15,0 1-15,0-1 0,0 25 16,1-25-16,-1 0 15,0 1-15,0-1 0,-24 1 16,24-25-16,0 0 16,1 0-16,-1-24 15,0 0-15,0-24 16,-24 0 0,0-25-16,-24 1 0,24 0 15,-48-1-15,23 1 16,-23-1-16,0 1 0,-1 24 15,1 0-15,0-1 0,-1 25 16,25 0-16,0 0 16,0 0-16,48 0 15,0 0-15,24 0 16,1 0-16,23 0 0,1 0 16,24 0-16,-25 0 0,1 0 15,-25 0-15,1 0 16</inkml:trace>
  <inkml:trace contextRef="#ctx0" brushRef="#br0" timeOffset="-314428">10765 6966 0,'24'25'32,"-24"-1"-17,0 0-15,25 0 0,-25 25 16,24-1-16,-24-24 16,24 25-16,-24-1 0,0-24 15,24 25-15,-24-25 0,24 0 16,-24 0-16,0 0 15</inkml:trace>
  <inkml:trace contextRef="#ctx0" brushRef="#br0" timeOffset="-314206">11273 7257 0,'0'24'16,"24"-24"31</inkml:trace>
  <inkml:trace contextRef="#ctx0" brushRef="#br0" timeOffset="-314044">11588 7329 0,'-24'0'31</inkml:trace>
  <inkml:trace contextRef="#ctx0" brushRef="#br0" timeOffset="-313913">12047 7305 0,'-24'0'31</inkml:trace>
  <inkml:trace contextRef="#ctx0" brushRef="#br0" timeOffset="-312544">12313 7160 0,'-24'0'15,"0"0"-15,24-24 16,24 24-16,0 0 16,1-24-16,23 24 15,0-25-15,1 25 0,-1 0 16,25-24-16,-25 24 0,-24 0 15,25-24-15</inkml:trace>
  <inkml:trace contextRef="#ctx0" brushRef="#br0" timeOffset="-312347">12507 6918 0,'-24'0'0,"24"-24"16,-24 24-1,24 24 1,24 0 0,-24 0-16,0 1 15,0 23-15,0 0 0,0 1 16,0-25-16,0 24 16,0-23-16</inkml:trace>
  <inkml:trace contextRef="#ctx0" brushRef="#br0" timeOffset="-312185">12676 6894 0,'-24'0'0,"0"0"0,-24 24 15,23-24-15,1 24 16,-24 0-16</inkml:trace>
  <inkml:trace contextRef="#ctx0" brushRef="#br0" timeOffset="-312029">12289 6991 0,'24'0'0,"1"0"15,-1 0 1,0 0-16,0 24 15,0 0-15,1 0 0,23 0 16,-24 25-16</inkml:trace>
  <inkml:trace contextRef="#ctx0" brushRef="#br0" timeOffset="-309758">3726 6362 0,'24'0'15,"0"24"1,-24 0-16,24 0 0,-24 0 16,25 25-16,-25-1 15,24 25-15,-24-1 0,24 25 16,-24 0-16,0 0 0,24-1 16,-24 25-16,0 0 15,0-24-15,24 24 0,-24-24 16,0 24-16,0-24 15,25-1-15,-25 1 0,0 0 16,0 0-16,0-1 0,0-23 16,0 24-16,-25-1 15,25-23-15,0 24 0,0-25 16,0 1-16,0-1 16,0 1-16,0-25 0,0 25 15,0-25-15,0 1 16,0-1-16,0-24 0,0 25 15,0-25-15,0 0 0,25 0 16,-25 0-16,0 1 16,0-1-1,24-24 32,0 0-47,0 0 16,24 0-16,-23 0 0,47 0 15,1 0-15,-1 0 0,25-24 16,0 24-16,0 0 16,24-25-16,24 25 0,-24 0 15,24 0-15,-24 0 16,0 0-16,-24 0 0,23 0 16,-47 0-16,0 0 0,-1 0 15,-23 25-15,-25-25 16,0 0-16,0 0 0,0 0 15,1 0-15,-1 0 16,0-25-16,0 25 0,24 0 16,-23 0-16,23-24 0,-24 24 15,25 0-15,-25 0 16,0 0-16,0 0 0,0 0 16,1 0-1,-50 0 32,1 0-16</inkml:trace>
  <inkml:trace contextRef="#ctx0" brushRef="#br0" timeOffset="-309411">6242 9144 0,'-25'0'16,"1"0"-16,0 0 15,0 0-15,0 0 0,24 24 47,48 0-47,-24-24 16,25 24-16,-1 0 15,25 1-15,-25 23 0,25-24 16,-25 0-16,0 25 0,-24-1 16,1 0-16,-25 1 15,0-1-15,0 1 0,-49-1 16,25 0-16,-24 1 16,-1 23-16,-23-23 0,23-1 15,1 25-15,24-25 0,-25 0 16,25-23-16,0 23 15,24-24-15,0 0 0</inkml:trace>
  <inkml:trace contextRef="#ctx0" brushRef="#br0" timeOffset="-308858">7669 9434 0,'0'-24'16,"24"0"-16,-24-1 16,0 1-16,-24 0 15,0 0-15,-1 0 16,1 24-16,0 0 15,-24 0-15,24 0 16,-25 24-16,1-24 0,-1 24 16,25 0-16,-24 0 0,-1 1 15,25-1-15,0 0 16,24 24-16,-24-24 0,24 1 16,0-1-16,24 0 15,-24 0-15,24 0 0,25-24 16,-25 25-16,24-1 0,-24-24 15,25 24-15,-1 0 16,-24-24-16,1 24 0,-1 1 16,0-25-16,0 24 15,-24 0-15,-24 0 16,0 0-16,0 1 0,-25 23 16,25-24-16,0 0 15,0 0-15,-1 1 0,1 23 16,0-24-16,24 0 0,0 1 15,0-1-15,24 0 16,0 0-16,1-24 0,23 24 16,0-24-16,1 0 15,23-24-15,-23 24 0,23-24 16,-23-24-16</inkml:trace>
  <inkml:trace contextRef="#ctx0" brushRef="#br0" timeOffset="-308440">7862 9700 0,'-24'0'0,"0"-24"15,0 0-15,0-1 16,24 1-16,0 0 16,24 0-16,0 24 15,0 0-15,25 0 16,-25 24-16,0 0 15,0 0-15,25 25 0,-49-25 16,24 24-16,-24 1 16,0-1-16,0 1 0,0-25 15,0 0-15,0 0 0,0 0 16,0-48 0,0 0-1,24-24 1,-24 23-16,24-23 0,0 0 15,0-1-15,1 25 0,-1 0 16,0 0-16,0-1 16,25 25-16,-25 25 0,0-1 15,0 0-15,-24 24 16,24-23-16,1 23 0,-1 0 16,0 1-16,0-25 0,0 24 15,1-48-15,-1 24 16</inkml:trace>
  <inkml:trace contextRef="#ctx0" brushRef="#br0" timeOffset="-308240">8709 9482 0,'0'-72'0,"-24"23"0,24 1 16,0 24-16,-24 0 15,24-1-15,0 50 16,24 23-16,-24 0 15,24 1-15,0 23 16,0-23-16,1 23 0,-1 1 16,-24-1-16,24-23 15,0-1-15,-24 1 0,24-25 16</inkml:trace>
  <inkml:trace contextRef="#ctx0" brushRef="#br0" timeOffset="-307922">8782 9724 0,'-25'-24'0,"1"0"16,24 0-16,-24 24 0,24-25 16,24 25-1,0 0-15,1-24 0,-1 24 16,24 0-16,1 0 0,-1-24 16,0 24-16,1 0 15,-1 0-15,-24 0 0,0-24 16,1 24-16,-1 0 15,0 0-15,-24-24 16,0 48 15,0 0-31,0 0 16,0 0-16,0 1 16,0 23-16,0-24 0,24 25 15,-24-25-15,0 0 0,0 24 16,0-23-16,24-1 15</inkml:trace>
  <inkml:trace contextRef="#ctx0" brushRef="#br0" timeOffset="-307761">9144 9313 0,'0'-48'16,"-24"48"-16,0-25 0,24 1 15</inkml:trace>
  <inkml:trace contextRef="#ctx0" brushRef="#br0" timeOffset="-307503">9532 9119 0,'-25'0'15,"25"25"17,25-1-32,-1 0 15,0 24-15,0 25 0,0-25 16,0 25-16,-24-1 0,25 1 15,-25 0-15,24-1 16,-24 1-16,0-25 0,0 1 16,0-1-16,0-24 15,0 0-15</inkml:trace>
  <inkml:trace contextRef="#ctx0" brushRef="#br0" timeOffset="-306842">9580 9700 0,'-24'-24'16,"0"24"-16,-1 0 0,1 0 16,48-24 15,1 24-31,23 0 16,-24-25-16,24 25 0,25-24 15,-25 24-15,25-24 0,-25 24 16,1 0-16,-1 0 15,-24-24-15,1 24 0,-50 24 63,25 0-63,0 0 16,0 1-16,0 23 0,25-24 15,-25 25-15,24-25 0,0 24 16,0-24-16,0 1 15,25-1-15,-25-24 0,24 0 16,1 0-16,-25 0 16,24-24-16,-24-1 0,1 1 15,-1 0-15,0 0 0,-24-25 16,0 25-16,24 0 16,-24-24-16,0 23 0,0 1 15,-24 24-15,24 24 16,0 1-16,0 23 15,0 0-15,0 25 0,24 0 16,0 23-16,1 1 16,23 0-16,-24 0 0,0-25 15,25 25-15,-49-25 16,0-23-16,0-1 0,-25-24 16,-23 1-16,0-25 0,-1 0 15,-23-25-15,-1-23 16,25 0-16,-25-1 0,25-23 15,24-1-15,-1 1 0,25-1 16,25 0-16,-1 1 16,0 23-16,24 1 0,1 0 15,-1 24-15,1-1 16,-1 1-16,-24 24 0,25-24 16,-25 24-16</inkml:trace>
  <inkml:trace contextRef="#ctx0" brushRef="#br0" timeOffset="-306434">11056 9337 0,'24'-48'0,"0"-25"15,-24 25-15,0 24 0,0-25 16,0 25-16,-24 0 15,24 0-15,-49 24 0,25-25 16,-24 25-16,-1 0 0,25 25 16,-24-25-16,24 24 15,-25 0-15,49 24 0,0-23 16,0 23-16,0 0 0,24 25 16,25-25-16,-1 25 15,1-25-15,23 25 0,-23-25 16,23 1-16,-24-1 15,1-24-15,-25 25 0,0-25 16,-24 0-16,0 0 16,-24 25-16,0-25 0,0-24 15,-25 24-15,1 0 0,24-24 16,-25 0-16,1 0 16,24-24-16,0 0 0,24 0 15,0-1-15,0-23 16,0 24-16,24-25 0</inkml:trace>
  <inkml:trace contextRef="#ctx0" brushRef="#br0" timeOffset="-305829">11273 9627 0,'24'0'0,"1"0"16,-1 25 0,0-25-1,0 0 1,0 0-16,1 0 0,-1 0 15,24 0-15,1 0 0,-25 0 16,24 0-16,-24 0 16,25 0-16,-25-25 0,0 25 15,0-24-15,0 24 0,-24-24 16,0 0-16,0 0 16,0-1-16,-24 1 0,0-24 15,0 24-15,0 0 16,-25-1-16,25 1 0,-24 0 15,24 24-15,-25 0 0,25 24 16,-24 0-16,23 1 16,1 23-16,24 0 0,-24 1 15,24-1-15,0 0 16,24 1-16,0-1 0,1 1 16,23-25-16,0 24 15,25-24-15,-25-24 0,25 0 16,-1 0-16,-23 0 0,-1-24 15,25 0-15,-49-24 16,24 23-16,-23-23 0,-25-25 16,0 25-16,0-25 0,0 1 15,0-1-15,-25 1 16,1-1-16,0 1 0,24 23 16,-24 1-16,24 24 15,0-1-15,0 50 31,0 23-31,0 0 0,0 1 16,0 23-16,24 1 0,0 0 16,0-1-16,1 1 15,-1-1-15,0-23 0,24 23 16,-24-48-16,1 25 0,-1-49 16,0 0-16,0 0 15</inkml:trace>
  <inkml:trace contextRef="#ctx0" brushRef="#br0" timeOffset="-305668">12120 9482 0,'-48'-24'0,"23"0"16,1 0-16,0 24 15,24-24 1,24 24-16,0 0 16,1 0-16,23 0 0,0 0 15,1-25-15,23 25 0,-23 0 16,-1-24-16,-24 24 15,0 0-15,1 0 0</inkml:trace>
  <inkml:trace contextRef="#ctx0" brushRef="#br0" timeOffset="-304655">8104 7039 0,'-24'0'31,"24"24"1,0 0-17,0 1-15,-24 23 0,24-24 16,-24 0-16,24 25 15,0-25-15,-24 0 0,24 0 16,-25 1-16,25-1 16,0-48 15,0-1-31,0 1 16,0 0-16,25 0 15,-25 0-15,0-25 0,24 25 16,-24 0-16,24-25 15,-24 25-15,24-24 16,-24 24-16,24 24 16,0 0-1,-24 24-15,25 0 0,-1 0 16,0 25-16,0-25 16,0 0-16,25 24 0,-25-23 15,0-1-15,0 24 0,1-24 16,-1 1-16,-24-1 15,24 0-15,-24 0 16</inkml:trace>
  <inkml:trace contextRef="#ctx0" brushRef="#br0" timeOffset="-301408">8201 7160 0,'0'-24'0,"0"0"31,0-1 0,-24 25-15,0 0 0,-1 0-1,25 25-15,-24-25 16,24 24-16,-24 0 16,24 0-1,-24 0-15,24 1 0,0-1 16,0 0-16,0 0 15,0 0-15,0 1 16,24-1-16,-24 0 16,24-24-16,0 0 15,1 0-15,-1 0 0,0-24 16,24 24-16,-23-24 0,-1 24 16,0-25-16,-24 1 15,24 0-15,-24 0 16,-24 0-16,0-1 15,0 1-15,-1 0 0,1 24 16,0-24-16,0 0 0,0 24 16,-1 0-16,1 0 15,0 0-15,0 0 0,0 24 16,0 0 0,24 0-16,0 0 15,0 1-15,0-1 0,0 24 16,24-24-16,-24 1 15,24-1-15,0 0 0,0 0 16,25-24 0,-25 0-16,0 0 0,24 0 15,-23-24-15,23 24 0,-24-24 16,25 0-16,-25-1 16,0 1-16,-24 0 0,0 0 15,0 0-15,0-1 16,-24 1-16,0 24 0,-25-24 15,25 0-15,-24 24 0,23 0 16,-23 0-16,24 0 16,-25 0-16,49 24 0,-24 0 15,24 0-15,0 1 16,0-1-16,0 24 16,24-24-16,-24 1 0,49 23 15,-25-48 1,0 24-16,0-24 0,1 0 15,-1 0-15,24 0 16,-24 0-16,-24-24 0,25 0 16,-1 24-16,-24-24 0,0-1 15,0 1-15,0-24 16,-24 24-16,24-1 0,-25 1 16,1 24-16,0-24 15,0 0-15,0 24 0,-1 0 16,1 0-16,0 0 15,0 24 1,48-24 31,0 0-31,0 0-1,1 0 16,-25-24-15,24 48 47,0-24-48,-24 24-15,24-24 0,0 24 16,-24 1-1,-24-1 1,0-24 0,0 24-16,-25-24 0,25 0 15,0 0-15,0 0 0,0 0 16,-1 0-16,1 0 16,0 0-16,24-24 15,0 0-15,24-1 16,0 1-1,1 0-15,-1 24 0,0-24 16,0 24-16,0 0 16,25 0-16,-49 24 0,24-24 15,0 24-15,-24 0 0,0 1 16,-24-1 0,0 0-16,24 0 0,-24-24 15,-1 24-15,1-24 16,0 0-16,0 0 15,0 0 1,24-24 0,0 0-16,24 24 15,0-24 1,0 24-16,0 0 16,1 0-16,-1 0 15,-24 24-15,24 0 16,-24 0 15,-24-24-31,0 0 16,-1 0-16,25-24 15,-24 24-15,24-24 16,0 0 0,24 0-16,1-1 15,-1 1 1,0 24-16,-24-24 15,0 48 32,0 0-31,24 1 0,-24-1-16,0 0 15,0 0-15,24 0 0,-24 25 16,0-1-16,0-24 15,0 25-15,0-1 0,0 0 16,0 25-16,0-25 0,25 25 16,-25-25-16,0 25 15,0-25-15,0 1 0,0 23 16,0-23-16,0-1 16,0-24-16,0 25 0,0-1 15,0 0-15,0-23 0,0 23 16,0-24-16,0 24 15,0-23-15,0 23 0,0-24 16,0 0-16,0 1 16,0-1-16,0 0 0,0 0 15,-25 0-15,25 1 32,0-1-17,-24 0 1,24 0-1,0 0 17,-24-24-32,24 25 15,0-1 1,0-48 31,-24 24-32,24-25-15,-24 1 16,24 0-16,-25 0 16,25 0-16,25-1 15,-1 25 1,0 0-16,0 0 16,0 0-16,1 0 15,-1 25-15,0-1 16,0 0-16,-24 0 15,0 0 1,0 1-16,-24-25 0,0 24 16,0-24-16,-1 24 0,1-24 15,0 0-15,-24 0 16,23 0-16,1 0 0,0 0 16,0-24-16,24 0 15,-24-1-15,24 1 16,24 0-16,0 0 0,0 0 15,0 24-15,1 0 16,-1 0-16,24 0 0,-24 0 16,25 24-16,-25 0 15,0 0-15,0 0 0,-24 1 16,0-1-16,0 0 0,0 0 16,0 0-16,-24-24 15,0 24-15,0-24 0,0 0 16,-1 0-16,1 0 15,0 0-15,0-24 16,24 0-16,-24 0 0,24 0 16,0 0-16,24-1 15,0 1-15,0 24 0,0-24 16,1 0-16,23 24 0,-24 0 16,25 0-16,-25 24 15,24 0-15,-24-24 0,-24 24 16,24 1-16,-24-1 15,0 0-15,-24-24 0,24 24 16,-24 0-16,0-24 16,-24 0-16,23 24 0,1-24 15,0 0-15,0-24 0,0 24 16,24-24-16,-25 0 16,25 0-16,25 0 15,-1-1-15,0 25 0,0-24 16,0 24-16,1 0 15,23 0-15,-24 0 0,-24 24 16,24-24-16,-24 25 16,0-1-1,-24-24-15,0 24 16,-24-24-16,23 0 16,1 0-16,0 0 0,0 0 15,0 0-15,-1 0 16,25-24-16,0 0 15,0-1-15,25 1 16,-1 24-16,-24-24 16,24 0-16,0 24 0,0 0 15,1 0-15,-1 0 16,0 24-16,0 0 0,0 0 16,-24 1-16,0-1 15,-24 0 1,0 0-16,0-24 0,-25 24 15,25-24-15,-24 0 16,24 0-16</inkml:trace>
  <inkml:trace contextRef="#ctx0" brushRef="#br0" timeOffset="-300641">5613 8297 0,'0'-24'0,"-25"24"16,25-24-16,0-1 0,-24 25 15,24-24-15,0 0 16,-24 48-1,24 0 1,0 25 0,0-25-16,0 0 0,0 25 15,0-25-15,-24 0 0,24 24 16,0-24 0,0 1-16,0-50 31,0 1-16,0 0-15,0-24 0,0-1 16,24-23-16,-24-1 16,24 1-16,-24-1 0,24 0 15,1 1-15,-25 24 16,24-1-16,0 1 0,24 24 16,-23 24-16,-1 0 0,0 24 15,24 24-15,-23 1 16,23-1-16,-24 24 0,25 1 15,-25-25-15,24 25 16,-24-25-16,25 25 0,-49-25 16,24-23-16</inkml:trace>
  <inkml:trace contextRef="#ctx0" brushRef="#br0" timeOffset="-300455">5734 8224 0,'-25'0'0,"1"0"16,24-24 0,24 24-1,1-24-15,-1 0 0,24 24 16,1-24-16,-1-1 0,0 1 16,25 24-16,-25-24 15,25 0-15</inkml:trace>
  <inkml:trace contextRef="#ctx0" brushRef="#br0" timeOffset="-300107">6459 7862 0,'0'-25'16,"-24"25"-16,0 0 15,0 0 1,0 0-16,-1 25 15,1-25-15,0 24 16,0 0-16,0 0 0,-1 0 16,25 0-16,0 1 15,0-1-15,25 0 16,-1 0-16,24 0 16,1 1-16,-1-1 0,0-24 15,-23 24-15,23 0 0,-24 0 16,0-24-16,-24 25 15,0-1-15,-24 0 16,-24 0-16,-1-24 16,1 24-16,0-24 0,-1 25 15,25-25-15,-24 0 0,23 0 16,1-25-16</inkml:trace>
  <inkml:trace contextRef="#ctx0" brushRef="#br0" timeOffset="-299777">6774 7982 0,'24'-24'16,"0"0"-16,0 24 0,-24-24 15,-24 0 1,0 24-16,0 0 16,-25 0-16,25 0 0,0 24 15,0-24-15,0 24 16,-1-24-16,1 24 0,24 0 15,0 1 1,0-1-16,24 0 0,1 0 16,23 0-16,-24 1 0,25-1 15,-1 0-15,0 0 16,-23 0-16,-1 1 0,0-1 16,0 0-16,-24 0 15,-24 0-15,0-24 16,-25 25-16,25-25 0,0 0 15,-24 0-15,23 0 16,1-25-16,24 1 0</inkml:trace>
  <inkml:trace contextRef="#ctx0" brushRef="#br0" timeOffset="-299027">7112 7910 0,'25'0'0,"-25"-24"16,-25 24-1,25 24 1,-24-24-16,24 24 0,-24 0 16,24 25-1,0-25-15,0 0 0,24 24 16,-24-23-16,24 23 0,-24-24 16,25 0-16,-1 1 15,0-1-15,24-24 0,-23 0 16,-1 0-16,0 0 15,24 0-15,-48-24 0,25-1 16,-25 1-16,0 0 0,0 0 16,0-25-16,-25 25 15,1 0-15,0-24 0,0 23 16,0 1-16,-1 24 16,25-24-16,-24 24 0,48 0 31,1 0-31,-1 0 15,24 0-15,-24 0 0,25 0 16,23 0-16,-23 0 16,-1 0-16,0-24 0,-23 24 15,23 0-15,-24-24 0,0 24 16,1 0-16,-25-24 16,24 24-16,-24-25 15,-24 25-15,-1 0 16,1 0-16,0 0 15,-24 25-15,23-25 0,1 24 16,0 0-16,24 0 16,-24 24-16,24-23 0,0-1 15,0 0-15,24 24 16,-24-23-16,48-1 0,-23-24 16,-1 24-16,24-24 0,1 0 15,-25 0-15,24-24 16,1 0-16,-25-1 0,24 1 15,-24 0-15,1 0 16,-25 0-16,0-1 0,0 1 16,0 0-16,0 0 0,-25 24 15,25-24-15,-24 24 16,24 24 0,0 0-16,0 0 15,0 0-15,24 1 0,-24-1 16,25 0-16,-25 24 0,0-23 15,24-1-15,-24 0 16,24 0-16</inkml:trace>
  <inkml:trace contextRef="#ctx0" brushRef="#br0" timeOffset="-298871">8056 7716 0,'0'-24'0,"-24"0"15,0 24-15,24-24 16,-25 24-16,25 24 31,0 0-31</inkml:trace>
  <inkml:trace contextRef="#ctx0" brushRef="#br0" timeOffset="-298229">8443 7982 0,'0'-24'31,"0"0"-31,0 0 16,-24 0 0,24 0-16,-24 24 15,-1 0-15,1 0 0,0 0 16,-24 0-16,23 0 15,1 24-15,0-24 16,0 24-16,0 0 0,-1 0 16,25 0-16,0 1 0,0-1 15,0 0-15,25 0 0,-1 0 16,24-24 0,-24 0-16,25 0 0,-25 0 15,24 0-15,-23 0 16,23-24-16,-24 24 0,-24-24 15,24 0-15,-24 0 16,25-1-16,-25 1 0,0 0 16,0 0-16,0 0 0,0 0 15,0 48 1,0 0 0,0 0-16,24 0 0,-24 25 15,24-25-15,0 24 16,0-24-16,0 1 0,1-1 15,-1-24-15,0 0 16,0 0-16,25 0 0,-25-24 16,24-1-16,-24 1 0,25-24 15,-25 24-15,0-49 16,0 25-16,-24-1 0,0-23 16,0 23-16,0 1 15,-24 0-15,24-1 0,-24 25 16,0 0-16,0 24 15,24 24-15,0 0 16,0 0-16,0 25 0,0-1 16,0 25-16,24-25 0,-24 1 15,24 23-15,0-24 16,0-23-16,1 23 0</inkml:trace>
  <inkml:trace contextRef="#ctx0" brushRef="#br0" timeOffset="-298065">8903 7934 0,'-25'-24'0,"25"0"15,25 0 1,-1 24-16,0-25 16,24 25-16,1 0 15,-1-24-15,0 24 0,1 0 16</inkml:trace>
  <inkml:trace contextRef="#ctx0" brushRef="#br0" timeOffset="-297905">9290 7789 0,'24'0'0,"-24"-24"16,-24 24 0,-1 0-1,1 0-15,0 0 16,24 24 0,0 0-1,24 0-15,-24 25 0,24-25 16,1 24-16,-25-24 15,24 25-15,0-25 0,-24 0 16,24 0-16</inkml:trace>
  <inkml:trace contextRef="#ctx0" brushRef="#br0" timeOffset="-297749">9265 7595 0,'-24'-24'15,"0"0"-15,48 48 47,0-24-47</inkml:trace>
  <inkml:trace contextRef="#ctx0" brushRef="#br0" timeOffset="-297022">9628 7741 0,'24'0'15,"-48"0"17,0 0-17,24 24 1,0 0-16,0 24 0,0-23 16,0 23-16,0 0 15,0 1-15,24-25 0,0 24 16,-24-24-16,25 1 0,23-1 15,-24 0-15,0-24 16,1 0-16,-1 0 0,24-24 16,-24 0-16,1-1 15,-25 1-15,24-24 0,-24-1 16,-24 1-16,24 0 0,-49-1 16,25 1-16,-24 0 15,-1 23-15,1-23 0,24 24 16,-25 24-16,25 0 15,0 0-15,24 24 0,-24 0 16,24 0-16,0 25 0,24-1 16,-24 1-16,24-25 15,0 24-15,-24-24 0,24 0 16,1 1-16,-1-1 16,0-24-16,0 0 0,0 0 15,1-24-15,-1 24 0,0-25 16,0 1-16,0-24 15,-24 24-15,25 0 0,-1-25 16,0 25-16,-24 0 0,24 0 16,0 24-16,1 0 15,-25 24-15,24 0 16,-24 0-16,24 25 16,-24-25-16,0 0 0,24 24 15,-24-24-15,0 1 0,0-1 16,0-48 15,0-1-15,0 1-16,24 0 0,-24-24 15,24 24-15,1-25 0,-25 25 16,24-24-16,0 23 16,0 25-16,0 0 15,1 25-15,-25-1 16,24 24-16,0 1 0,0-1 15,0 0-15,1 1 0,-1-1 16,0-24-16,0 0 16</inkml:trace>
  <inkml:trace contextRef="#ctx0" brushRef="#br0" timeOffset="-292875">11999 6434 0,'0'-24'16,"-24"0"15,24 48 0,-24-24-31,-1 24 16,1 0-16,0 1 15,0-1-15,0 0 0,-1 0 16,1 25-16,0-25 0,0 0 16,24 0-16,0 0 15,0 1-15,0-1 0,24-24 16,0 24-16,0-24 15,25 0-15,-1 0 0,-24 0 16,25 0-16,-1 0 0,1-24 16,-25 24-16,0-24 15,0 24-15,0-25 0,0 1 16,-24 0-16,0 0 16,0 0-16,-24-1 0,24 1 15,-24 0-15,0 0 0,0 0 16,-25-1-16,25 1 15,0 24-15,0 0 0,0-24 16,-1 24-16,1 0 16,24 24-1</inkml:trace>
  <inkml:trace contextRef="#ctx0" brushRef="#br0" timeOffset="-292460">12265 6579 0,'-24'0'0,"48"0"47,0 0-31,25 0-16,-25 0 16,48 0-16,1 0 15,24 0-15,-1 0 0,1 0 16,0 0-16,24 0 0,-48 0 15,23 0-15,-23 0 16,-25 0-16,1 0 0,-25 0 16,0 0-16,-24-24 31,-24 24-15,24-24-16</inkml:trace>
  <inkml:trace contextRef="#ctx0" brushRef="#br0" timeOffset="-292136">13208 6362 0,'-24'0'16,"0"0"-16,24-24 15,-24 24-15,24 24 32,24 0-17,0 0-15,25 0 16,-25 0-16,24 1 16,1-1-16,-1 0 0,0 24 15,-23-23-15,23-1 0,-48 24 16,0-24-16,-24 1 15,-25 23-15,1-24 16,0 0-16,-25 1 0,-145 47 16</inkml:trace>
  <inkml:trace contextRef="#ctx0" brushRef="#br0" timeOffset="-290137">14128 6555 0,'24'-24'0,"-24"0"16,24 0-1,-24-1-15,24 25 0,-24-24 16,24 24-16,-24 24 16,0 1-16,0-1 15,0 24-15,0 1 0,-24-1 16,24 25-16,-24-1 15,24 1-15,-24-1 0,0 1 16,24-1-16,-24-23 16,24-1-16,0-24 0</inkml:trace>
  <inkml:trace contextRef="#ctx0" brushRef="#br0" timeOffset="-289734">14007 6652 0,'0'-48'0,"0"23"0,0 1 15,24 24-15,0 0 16,0 0-16,1 0 0,23 24 16,0 1-16,25-1 0,-1 24 15,-23 1-15,23-1 16,1 25-16,0-25 0,-25 0 15,0 1-15,1-1 16,-1 0-16,-24-23 0,0 23 16,1-48-16,-1 24 0,0-48 15,-24 0 1,24-25-16,-24 1 16,0 0-16,0-25 0,0 25 15,0-49-15,0 24 16,0 1-16,0-1 0,0 25 15,-24-1-15,24 1 16,-24 48-16,0 0 16,-1 24-1,25 25-15,0-25 0,0 24 16,25-24-16</inkml:trace>
  <inkml:trace contextRef="#ctx0" brushRef="#br0" timeOffset="-289261">15216 6966 0,'24'0'0,"1"-24"32,-25 0-32,0 0 15,24 0-15,-24 0 0,0-1 16,0 1-16,-24 24 15,24-24-15,-25 24 0,1 0 16,0 0-16,0 0 0,-24 24 16,23 0-16,1 1 15,0 23-15,0-24 0,0 24 16,24-23-16,-25 23 16,25-24-16,0 25 0,25-25 15,-1 0-15,0 0 0,0-24 16,25 24-16,-25-24 15,24 0-15,-24 0 0,25-24 16,-25 0-16,0 24 16,-24-48-16,24 23 0,-24 1 15,0-24-15,0 24 0,0-1 16,0-23-16,0 24 16,0 0-16,0 48 15,0 0 1,24 0-16,-24 0 0,25 25 15,-25-25-15,24 24 16,0-23-16,-24 23 0,24-24 16,-24 0-16,24-24 0</inkml:trace>
  <inkml:trace contextRef="#ctx0" brushRef="#br0" timeOffset="-288919">15531 7015 0,'-24'-24'0,"24"-25"15,-25 25-15,25 0 16,-24 0-16,24 0 16,24 48-1,1 0 1,-25 24-16,24-24 0,0 1 16,0 23-16,0 0 0,25-23 15,-25-1-15,0 0 16,0 0-16,0 0 0,1-24 15,-1 0-15,0-24 16,-24 0-16,24 0 16,-24 0-16,0-1 0,24-23 15,-24 0-15,0 23 16,0-23-16,0 24 0,0 0 16,-24 0-16,0 24 15,24 24 1,0 0-1,0 0-15</inkml:trace>
  <inkml:trace contextRef="#ctx0" brushRef="#br0" timeOffset="-288720">15966 6918 0,'0'-24'0,"-24"24"16,24-24-1,24 48 17,-24 0-32,24 24 15,-24-23-15,0 23 0,0-24 16,25 25-16,-25-25 16,0 0-16</inkml:trace>
  <inkml:trace contextRef="#ctx0" brushRef="#br0" timeOffset="-288565">15966 6531 0,'-24'0'0,"24"24"15,0 0 1,0 1-16</inkml:trace>
  <inkml:trace contextRef="#ctx0" brushRef="#br0" timeOffset="-287947">16402 7039 0,'24'0'0,"0"0"15,0-24 1,-24 0-16,24-1 0,-24 1 15,25 0-15,-25 0 16,0 0-16,-25-25 0,1 25 16,0 0-16,0 24 0,-25-24 15,25 24-15,-24 0 16,-1 0-16,25 24 0,-24-24 16,24 24-16,0 0 15,24 25-15,-25-25 0,25 0 16,0 0-16,0 0 0,25 1 15,-1-1-15,0 0 16,0-24-16,24 24 0,-23-24 16,23 0-16,-24 0 0,25 0 15,-25 0-15,0-24 16,0 0-16,0 0 16,-24-1-16,0 1 15,0 0-15,0 0 0,0 0 16,0 48-1,0 0-15,0 0 16,25 25-16,-1-1 0,-24 25 16,24-25-16,-24 25 15,24-1-15,0 1 0,-24-1 16,0-23-16,0-1 0,0 0 16,-24 1-16,0-25 15,0 0-15,-25 0 0,1-24 16,0 0-16,-1-24 15,1 0-15,-1-24 0,1 23 16,24-23-16,0 0 0,24-1 16,0 1-16,24 0 15,0-1-15,24 1 0,-23 24 16,23-1-16,0 25 16,1-24-16,-1 24 0,1 0 15,-25 0-15,24 0 0</inkml:trace>
  <inkml:trace contextRef="#ctx0" brushRef="#br0" timeOffset="-287293">17127 7063 0,'25'-24'15,"-25"0"1,0 0-16,0-1 15,0 1-15,0 0 0,-25 0 16,1 0-16,0 0 16,0 24-16,-25 0 0,25 0 15,-24 0-15,24 24 16,-1 0-16,1 0 0,0 0 16,24 0-16,0 25 0,0-25 15,0 0-15,0 25 16,0-25-16,24 0 0,0-24 15,1 24-15,-25 0 0,24-24 16,0 0-16,0 0 16,0-24-16,1 24 0,-1-24 15,0 0-15,-24 0 16,24-1-16,-24 1 0,24 0 16,-24-24-16,25 23 0,-25 1 15,0 0-15,24 24 16,0 0-1,-24 24-15,24 0 16,-24 1-16,24 23 0,0-24 16,1 0-16,23 1 15,-24-1-15,0 0 0,1-24 16,23 0-16,-24 0 0,0 0 16,1-24-16,-1 0 15,0-1-15,0-23 0,-24 24 16,0-25-16,0 1 0,0-24 15,-24 23-15,24-23 16,-24 23-16,0 1 0,24-1 16,-25 25-16,1 24 15,24 24 1,0 25-16,0-1 0,24 25 16,-24-25-16,25 25 15,-1-1-15,-24-23 0,24-1 16,0 0-16,-24 1 15,24-25-15</inkml:trace>
  <inkml:trace contextRef="#ctx0" brushRef="#br0" timeOffset="-286980">17466 6966 0,'-24'-24'16,"0"24"-16,24-24 0,-25 24 15,50 0 1,-1 0-1,24 0-15,-24 0 16,25 0-16,-1 0 16,1 0-16,-1 0 0,-24 0 15,0 0-15,0 0 0,1 0 16,-25-24-16,0 0 31,0 48 0,0 0-15,0 24 0,0-23-16,24-1 0,-24 24 15,0-24-15,0 1 0,24 23 16,-24-24-16</inkml:trace>
  <inkml:trace contextRef="#ctx0" brushRef="#br0" timeOffset="-286812">17829 6676 0,'-24'-48'16,"24"24"-16,-25-1 0,25 50 31,0-1-15,25 0-16</inkml:trace>
  <inkml:trace contextRef="#ctx0" brushRef="#br0" timeOffset="-286019">18168 6870 0,'-25'24'47,"25"0"-47,0 0 0,-24 0 16,24 1-16,0-1 15,0 24-15,0-24 0,0 1 16,0 23-16,24-24 16,1-24-16,-1 24 0,24-24 15,-24 0-15,25 0 0,-1 0 16,0-24-16,-23 24 15,-1-24-15,0-24 0,-24 23 16,0-23-16,0 0 0,-24-1 16,-25 1-16,25 0 15,-24 23-15,-1 1 0,25 0 16,-24 24-16,24 0 16,0 0-16,-1 24 0,25 0 15,0 1-15,0-1 0,0 0 16,25 24-16,-25-24 15,24 25-15,0-25 0,24 0 16,-24-24-16,-24 24 16,25-24-16,-1 0 0,0 0 15,0 0-15,0-24 0,1 0 16,-1 0 0,0-25-16,0 25 0,-24 0 15,24 0-15,1 0 16,-1 0-16,-24-1 0,24 25 15,0 0-15,0 0 16,1 25-16,-25-1 16,24 0-16,-24 0 0,24 24 15,-24-23-15,24-1 16,-24 0-16,24-24 0,-24 24 16,24-24-16,1 0 15,-1 0 1,-24-24-16,24 24 0,0-24 15,0 0-15,1-1 0,-1 1 16,0 0-16,0 0 16,0 24-16,1 0 0,-1 0 15,0 0-15,0 24 16,0 0-16,1 0 0,-1 25 16,0-1-16,0-24 15,24 49 1,-23-49-16,-1 0 0,0-48 31,-24 0-31,24 0 16</inkml:trace>
  <inkml:trace contextRef="#ctx0" brushRef="#br0" timeOffset="-285421">19667 6555 0,'0'-24'15,"-24"0"-15,24 0 0,0-1 16,24 74 0,25-1-1,-25 1-15,24-1 16,-24 25-16,25 23 0,-1-23 16,1-1-16,-1 1 0,-24-25 15,25 1-15,-49-1 16,24 1-16,0-25 0</inkml:trace>
  <inkml:trace contextRef="#ctx0" brushRef="#br0" timeOffset="-284905">19667 6821 0,'-48'-48'0,"0"0"16,23-1-16,25 1 15,0-25-15,0 1 0,25-1 16,23 1-16,0-25 15,25 24-15,24 1 0,-1 23 16,1 1-16,24 24 0,0 24 16,-24 24-16,0 0 15,-1 24-15,-23 25 0,-25 0 16,-23-1-16,-25 1 16,-25-1-16,1-23 0,-24 23 15,-25-23-15,1-25 0,-1 24 16,25-24-16,-1 1 15,1-25-15,24 24 0,0-24 16</inkml:trace>
  <inkml:trace contextRef="#ctx0" brushRef="#br0" timeOffset="-284207">20466 6797 0,'0'-24'32,"0"0"-32,24 24 0,0-24 15,24 24-15,-23 0 16,23 0-16,0 24 0,1 0 16,-1 0-16,-24 25 0,25-25 15,-25 24-15,-24 0 16,0-23-16,0 23 0,0-24 15,-24 25-15,-1-25 16,1-24-16,0 24 0,0-24 16,-24 0-16,23 0 0,1 0 15,24-24-15,-24 24 16,24-24-16,0-1 0,0 1 16,0 0-16,24 0 0,0 0 15,1-25-15,23 25 16,-24 24-16,24-24 0,-23 0 15,23 24-15,-24 0 16,25-24-16,-25 24 0,0 0 16,0 0-16,0 0 0,1-25 15,-25 1 17,-25 24-1,25 24-31,-24 1 15,24-1-15,0 0 16,0 0-16,0 0 0,0 25 16,24-25-16,1 0 15,-1-24-15,0 24 0,0 0 16,0-24-16,25 0 0,-25 0 16,0 0-16,0-24 15,0 0-15,-24 0 16,0 0-16,0-25 15,-24 25-15,0 0 0,0-24 16,0 23-16,0 1 0,-1 0 16,25 0-16,-24 24 15,0 0-15,24 24 32,24-24-32,0 0 0,1 24 15</inkml:trace>
  <inkml:trace contextRef="#ctx0" brushRef="#br0" timeOffset="-283739">21482 6676 0,'0'-24'0,"0"0"15,0 0-15,0-1 0,0 1 16,0 0-16,0 0 16,0 48-1,0 0-15,0 0 16,0 25-16,0 23 0,24 1 15,0 24-15,0-1 0,0 1 16,1 0-16,-1 0 16,0 0-16,0-1 0,0 1 15,1-24-15,-25 23 16,24-47-16,0-1 0,-24 1 16,0-25-16,0 0 0,0-48 15,-24-25 1,0 1-16,24 0 0,-25-25 15,1 0-15,0-23 16,0 23-16,24-24 0,-24 25 16,24-1-16,0 1 0,0-1 15,0 25-15,0-1 16,24 25-16,0 0 0,0 0 16,0 24-1,1 0-15,-1 24 0,0-24 16,0 24-16,-24 0 0,0 0 15,0 1-15,0-1 16,-24 0-16,0 0 0,0 0 16,-1-24-16,25 25 15,-24-25-15,0 0 16</inkml:trace>
  <inkml:trace contextRef="#ctx0" brushRef="#br0" timeOffset="-283380">22014 6966 0,'0'-24'16,"-24"24"-1,24-24-15,-25 24 0,25 24 32,25-24-17,-25 24-15,24-24 0,0 25 16,24-25-16,1 24 15,-25-24-15,24 0 0,1 0 16,-1 0-16,-24 0 0,0-24 16,1-1-16,-25 1 15,0 0-15,0 0 0,-25-24 16,1 23-16,0 1 16,0 0-16,-24 0 0,23 0 15,1 24-15,-24 0 0,24 0 16,-1 0-16,25 48 15,-24-24-15,24 0 0,0 25 16,0-1-16,24-24 16,1 25-16,-1-25 0,24 0 15</inkml:trace>
  <inkml:trace contextRef="#ctx0" brushRef="#br0" timeOffset="-282929">22522 6966 0,'0'-24'15,"0"0"-15,0 0 0,0-24 16,0 23-16,0 1 16,0 0-16,24 24 0,0 0 15,0 0 1,1 24-16,-25 0 0,24 1 16,-24 23-16,24-24 0,-24 24 15,0-23-15,24-1 16,-24 0-16,0 0 0,0 0 15,0 1-15,-24-25 16,24-25 0,0 1-16,-24-24 15,24 24-15,-24-1 16,24-23-16,-25 24 0,25-24 16,-24 23-16,24 1 15,0 0-15,0 0 0,24 0 16,1 24-16,-25-25 0,24 25 15,0 0-15,24-24 16,-23 24-16,-1 0 0,0 0 16,24 0-16,-24-24 0,1 24 15,-1 0 1,-24-24-16,24 24 0,0 0 31,-24 24 0</inkml:trace>
  <inkml:trace contextRef="#ctx0" brushRef="#br0" timeOffset="-282667">23248 6386 0,'-25'-24'0,"25"-25"16,-24 25-16,24 0 15,0 0-15,-24 24 0,24 24 16,0 0 0,0 25-16,0-1 0,24 24 15,-24 1-15,24 0 0,-24-1 16,25 25-16,-25-24 15,0-1-15,0 1 0</inkml:trace>
  <inkml:trace contextRef="#ctx0" brushRef="#br0" timeOffset="-281975">23127 6942 0,'0'-24'16,"24"24"0,0 0-1,24-24-15,1 24 16,-1 0-16,0 0 0,25-24 16,-25 24-16,1 0 0,-1-24 15,1 24-15,-25 0 16,0-25-16,0 25 0,0-24 15,-24 0 1,-24 24-16,0 0 16,0 0-1,0 24 1,24 0-16,0 1 16,0-1-16,24 0 15,0-24-15,0 24 0,0 0 16,1-24-16,23 0 0,-24 0 15,0 0-15,0 0 16,1 0-16,-25-24 0,24 24 16,-24-24-16,0 0 15,0 0-15,0-1 0,0 1 16,0 0-16,0 48 31,0 0-31,0 25 0,0 23 16,0 1-16,0-1 15,0 25-15,0 0 0,0 24 16,0-24-16,0 24 0,0-25 16,0-23-16,0 24 15,0-49-15,0 0 0,0 1 16,-24-49-16,-1 0 0,1-24 16,-24-25-16,24 1 15,0-25-15,24 1 0,0-25 16,0 0-16,0 0 15,24 25-15,24-25 0,-24 49 16,25-1-16,-1 1 0,0 24 16,1 24-16,-25 0 15,0 0-15,0 0 0,-24 24 16,0 0 0</inkml:trace>
  <inkml:trace contextRef="#ctx0" brushRef="#br0" timeOffset="-281809">24409 7112 0,'0'-25'16,"0"1"-1</inkml:trace>
  <inkml:trace contextRef="#ctx0" brushRef="#br0" timeOffset="-1205">24094 9337 0,'0'-24'15,"0"0"-15,24 0 16,-24-1-1,0 1 1,-24 24-16,0 0 16,0 0-16,0 0 15,-25 0-15,25 0 0,-24 0 16,23 24-16,-23 1 16,0-1-16,-1 24 0,25 1 15,-24-1-15,24 0 16,24 25-16,-25-1 0,25-23 15,0 23-15,25 1 0,-1-25 16,0 25-16,24-25 16,1 1-16,23-25 0,1 24 15,-1-24-15,1-24 0,0 0 16,-1 0-16,1 0 16,-1-24-16,1 0 0,-25 0 15,1-25-15,-25 1 16,0 0-16,-24-25 0,0 25 15,0-25-15,-24 1 0,0-25 16,-25 24-16,25 25 16,-24-25-16,23 25 0,-23 24 15,0-25-15,24 49 16,-1 0-16,-23 0 0,24 0 16,0 25-16,-1-1 0,1 0 15</inkml:trace>
  <inkml:trace contextRef="#ctx0" brushRef="#br0" timeOffset="-499">23924 10039 0,'-24'24'31,"-1"0"-15,25 0-16,-24 0 15,0 25-15,0-1 0,0-24 16,-25 25-16,25-1 15,0 1-15,0-1 0,0 0 16,24 1-16,-25-1 16,25 0-16,0-23 0,-24 23 15,24-24-15,0 0 0,0 1 16,0-1-16,0 0 16,24-24 15,1 0-31,-1 0 15,24 0-15,-24 0 0,25 0 16,-1 0-16,25 0 16,-25 0-16,25 0 0,-1 0 15,25 0-15,-24 0 16,-1 0-16,1 0 0,-1 24 16,-23-24-16,-1 0 0,0 0 15,-48-24-15,25 24 16,-25-24-16,-25 24 15,1-24-15,-24-1 0,24 1 16,-25-24-16,25 24 16,-24-25-16,23 25 0,25-24 15,-24-1-15,24 25 16,0 0-16,0-24 0,0 23 16,0 1-16,0 0 15,-24 0 1,0 24-1,0 0-15,0 0 16,-1 0 0</inkml:trace>
  <inkml:trace contextRef="#ctx0" brushRef="#br0" timeOffset="84551">20441 8853 0,'0'25'62,"25"-1"-62,-25 0 16,0 24-16,0 1 15,0-1-15,0 0 0,0 1 16,0 23-16,0-23 0,0-1 16,0 25-16,0-25 15,0 0-15,0-23 0</inkml:trace>
  <inkml:trace contextRef="#ctx0" brushRef="#br0" timeOffset="85027">20393 8902 0,'-48'-49'15,"-1"-23"-15,1 48 0,0-25 16,23 1-16,1 24 15,0-1-15,24-23 0,0 24 16,24 0-16,0-1 16,25 1-16,-1 0 0,0 0 15,1 0-15,23 0 0,1 24 16,0 0-16,-1 0 16,-23 0-16,23 24 0,1 0 15,-25 24-15,0 1 0,-23-1 16,-25 0-16,0 1 15,0 23-15,-25-23 0,-23-1 16,24 1-16,-25-1 16,1 0-16,0-24 0,-1 1 15,1-25-15,24 24 0,0-24 16,-1 0-16,25-24 31,25 24-15,-1 0-16,0 0 15,0 24-15,0 0 0,1 0 16,-1 0-16,24 25 16,-24-1-16,0 1 0,25-1 15,-25-24-15,24 25 16,-23-25-16,23 24 0,0-48 16</inkml:trace>
  <inkml:trace contextRef="#ctx0" brushRef="#br0" timeOffset="85411">21240 9192 0,'-24'-24'15,"-1"24"-15,1-24 0,0-1 16,48 25 15,0 0-15,1 0-16,23-24 0,-24 24 15,24 0-15,-23 0 16,23-24-16,-24 24 0,0 0 16,-24-24-16,0 0 15,-24-1 1,0 1-16,0 24 16,0-24-16,-25 24 0,25-24 15,0 24-15,0 0 0,0 0 16,-1 0-16,1 24 15,0 0-15,24 0 0,-24 1 16,24-1-16,0 0 0,0 24 16,0-23-16,24 23 15,0-24-15,0 25 0,1-25 16,23 0-16,-24 0 16,24-24-16,1 0 0</inkml:trace>
  <inkml:trace contextRef="#ctx0" brushRef="#br0" timeOffset="85813">21869 8998 0,'0'-48'15,"0"24"-15,-25-24 0,1 23 16,0 25-16,0-24 16,0 24-16,0 0 0,-1 24 15,1 1-15,24-1 16,-24 0-16,0 24 0,24 1 15,0-25-15,0 24 0,0-24 16,0 25-16,0-25 16,24 0-16,0 0 0,0-24 15,1 0-15,-1 0 16,0 0-16,0 0 0,0-24 16,0 0-16,-24 0 0,25-25 15,-25 25-15,0 0 16,0-24-16,0 23 0,0 1 15,0 0-15,0 0 16,0 48 0,0 0-16,0 0 0,0 25 15,0-1-15,0 25 16,24-25-16,0 25 0,0-25 16,0 25-16,1-25 15,-25 25-15,24-25 0,0-24 16,0 0-16</inkml:trace>
  <inkml:trace contextRef="#ctx0" brushRef="#br0" timeOffset="85993">22352 9192 0,'0'-24'16,"0"0"-1,0 48 32</inkml:trace>
  <inkml:trace contextRef="#ctx0" brushRef="#br0" timeOffset="86622">20708 10087 0,'0'-24'15,"0"0"-15,0-25 0,0 25 16,-25 0-16,25 0 16,-24 0-16,0 24 0,-24-25 15,23 25-15,-23 0 16,0 0-16,-1 25 0,1-25 16,-1 24-16,25 0 0,-24 0 15,24 0-15,0 25 16,24-25-16,0 0 0,0 0 15,0 25-15,24-25 16,0 0-16,24 0 0,1 25 16,-1-25-16,0 0 0,1 0 15,-1 0-15,1 1 16,-1 23 0,-48 0-16,0-24 15,-24 1-15,-25-1 16,25 0-16,-24-24 0,24 0 15,-25 24-15,1-24 16,24 0-16,-25 0 0,25-24 16,0 24-16,0-24 0,0 24 15</inkml:trace>
  <inkml:trace contextRef="#ctx0" brushRef="#br0" timeOffset="86923">20949 10353 0,'25'0'0,"-25"-24"16,0 0 0,-25 24-1,1 0-15,0 0 16,0 24-1,0-24-15,-25 24 0,25 0 16,0 1-16,24-1 0,-24 0 16,24 0-16,0 0 15,24 0-15,0 1 0,0-1 16,25-24-16,-1 24 16,-24-24-16,25 0 0,-1 0 15,-24 0-15</inkml:trace>
  <inkml:trace contextRef="#ctx0" brushRef="#br0" timeOffset="87287">21361 10377 0,'0'-24'16,"0"0"0,-25 24-1,1 0-15,0 0 16,-24 0-16,24 0 0,-1 24 15,1-24-15,0 24 0,0-24 16,24 25-16,-24-25 16,24 24-16,0 0 0,24 0 15,0 0 1,0-24-16,0 24 0,1-24 16,-1 0-16,0 25 0,0-25 15,24 0-15,-23-25 16,-25 1-16,24 24 0,-24-24 15,24 0-15,-24 0 0,-24 0 16,24-1 0,-24 25-16,-1-24 0,1 24 15,0 0 1,0 0-16,0 0 16</inkml:trace>
  <inkml:trace contextRef="#ctx0" brushRef="#br0" timeOffset="87768">21530 10135 0,'-24'-24'0,"24"0"0,-24 24 16,-1-24-16,25 48 31,0 0-31,25 25 15,-25-25-15,24 24 16,-24 25-16,24-25 0,0 1 16,0 23-16,-24-24 15,25 1-15,-25-1 0,24 1 16,-24-1-16,24 0 0,-24 1 16,0-25-16,0 0 15,0 0-15,0 1 0,-24-50 31,24 1-31,-24 0 16,-1-24-16,1-1 0,0 1 16,24-25-16,-24 25 15,24-1-15,0-23 0,0 24 16,24-1-16,0 25 16,0 0-16,1 0 0,-1-1 15,0 25-15,0 0 0,0 0 16,-24 25-16,25-25 15,-25 24-15,0 0 0,0 0 16,-25 0-16,25 1 16,-24-25-16,0 24 15,0-24-15,0 0 0,24 24 16,-25-24-16</inkml:trace>
  <inkml:trace contextRef="#ctx0" brushRef="#br0" timeOffset="88183">21941 10281 0,'24'0'78,"1"0"-62,-1 0-16,0 0 0,0 0 16,0 0-16,1 0 0,-1-25 15,0 25-15,0-24 16,-24 0 0,0 0-16,-24 0 15,0 24-15,0-25 16,-1 25-16,-23 0 0,24 0 15,-25 0-15,1 0 16,24 25-16,-25-1 0,25 24 16,24-24-16,0 1 0,0 23 15,24-24-15,25 25 16,23-25-16,-23 0 0,48 0 16,-25-24-16,25 24 15,-25-24-15,1-24 0,0 0 16</inkml:trace>
  <inkml:trace contextRef="#ctx0" brushRef="#br0" timeOffset="89501">19329 8176 0,'0'-24'15,"0"0"1,-25 24 15,1 0-31,0 24 16,-24-24-16,24 24 0,-25 0 15,1 0-15,24 1 16,-25-1-16,25 24 0,0 1 16,0-1-16,24 0 15,0 1-15,24-1 0,0 0 16,24-23-16,1 23 16,-1 0-16,1-23 0,-1-1 15,0 24-15,25-24 0,-25 1 16,-24-1-16,1 0 15,-1 24-15,0 1 16,-48-1-16,0-24 0,-1 25 16,-23-25-16,-25 24 15,25-24-15,0 1 0,-25-1 16,25 0-16,-1 0 16,1 0-16,24-24 0,0 0 15,-1 0-15,50-24 31,-1 24-31,24 0 16,-24 0-16,25 0 16,-1 24-16,1 1 0,-1-1 15,0 24-15,1 25 0,-25-25 16,24 25-16,-24-1 16,-24 25-16,25-24 0,-25 23 15,0 1-15,-25 0 16,25-25-16,-48 1 0,24 0 15,0-1-15,-1-24 0,-23 1 16,24-25-16,0 0 16,0 0-16,-1 1 15,25-50 1,25 25 0,-1-24-16,0 24 0,0 0 15,24 0-15,1 0 16,-1 0-16,1 24 0,-25-24 15,24 49-15,1-25 0,-25 0 16,0 0-16,0 1 16,0-1-16,-24 0 0,0 0 15,0 0-15</inkml:trace>
  <inkml:trace contextRef="#ctx0" brushRef="#br0" timeOffset="10360">10064 11950 0,'0'-24'15,"0"-1"-15,0 1 16,0 48 15,0 1-31,0 23 16,24 0-16,-24 25 15,0-1-15,0 1 0,0 24 16,0 24-16,0 0 16,0 24-16,0 0 0,0-24 15,0 24-15,0 0 0,0 0 16,0-24-16,0 0 16,0 0-16,0 0 0,0 0 15,0 0-15,0 0 16,0-24-16,0 24 0,-24-25 15,24 1-15,0 0 0,0-24 16,0-1-16,0 1 16,0-25-16,0-24 0,0 25 15,-24-25-15,24 0 16,0 0-16,0 0 16,24-24 15,0 0-31,24 0 15,-24 0-15,25 0 16,23 0-16,1-24 0,0 24 16,48 0-16,-25 0 0,25 0 15,24-24-15,1 24 16,23 0-16,0 0 0,25-24 16,-1 24-16,1 0 15,-1 0-15,25 0 0,0 0 16,-25 0-16,25 24 0,-25-24 15,1 0-15,0 0 16,-1 0-16,-24 0 0,1 0 16,-1 0-16,-24 0 0,25 0 15,-25 0-15,-24 0 16,0 0-16,0 0 0,-25 0 16,1 0-16,-24 0 15,-1 0-15,-23 0 0,-1-24 16,0 24-16,-23 0 0,-1-24 15,-24-1 1,0 1-16,0 0 16,-24 0-1,-1 0 1,1 0-16,24-1 16,-24 1-1,24 0-15,0 0 0,0 0 16,-24-1-16,24-23 15,-24 0-15,-1-1 0,25 1 16,-24-25-16,24 1 0,-24-25 16,24 24-16,-24-23 15,24-1-15,0 0 0,0 0 16,0 1-16,-24-25 16,24 24-16,0-24 0,0 24 15,0-24-15,0 0 0,0 0 16,0 0-16,0 0 15,0 25-15,0-25 0,-25 24 16,1 0-16,24 0 16,-24 25-16,0-1 0,24 1 15,-24 23-15,24-23 0,-25 23 16,1 1-16,0 0 16,24 23-16,-24-23 0,0 0 15,24 23-15,-24 1 16,-1-24-16,25 24 0,-24-1 15,24 1-15,-24 0 16,24 0-16,0 0 16,0 0-1,0-1 17,-24 25 30,0 0-62,-1 0 0,-23 25 16,0-25-16,-25 24 0,0-24 15,1 0-15,-25 24 16,0-24-16,-24 0 0,25 24 16,-25-24-16,0 0 0,-24 24 15,-1-24-15,26 0 16,-26 24-16,-23-24 0,24 0 15,0 25-15,0-25 16,-1 0-16,1 0 0,0 24 16,24-24-16,0 0 0,0 0 15,0 0-15,25 0 16,-1 24-16,24-24 0,-23 0 16,23 0-16,0 0 15,25 0-15,-25 0 0,25 24 16,-25-24-16,25 0 0,0 0 15,-1 0-15,25 24 16,-24-24-16,-1 0 0,25 0 16,-24 25-16,24-25 15,-25 0-15,25 0 0,0 0 16,0 24-16,-1-24 16,1 0-16,0 0 15,0 0-15,0 0 0,0 24 16,-25-24-16,1 0 15,-1 0-15,1 0 0,24 0 16,-25 0-16,1 0 0,24 0 16,0 0-16,-1 0 15,1 0-15,0 0 0,0-24 16,0 24 0,0 0-1,-1 24 1,1-24-1,0 0-15,0 0 16,0 0 0,24 24-16,-25-24 15,1 0 1,0 24-16,0-24 16,0 0-1,48 0 16,0 0-15,0 0-16,0 0 16</inkml:trace>
  <inkml:trace contextRef="#ctx0" brushRef="#br0" timeOffset="25051">10064 11635 0,'-24'0'31,"24"-24"-31,0 48 79,0 0-64,0 1 1,0-1-1,0 0-15,0 0 16,0 0 0,0 1-1,0-1 1,0 0 0,24-24-16,-24 24 15,0 0 1,0 1-16,0-1 15,0 0 1,0 0 0,0 0-1,0 0 1,24-24 0,-24 25-16,24-25 15</inkml:trace>
  <inkml:trace contextRef="#ctx0" brushRef="#br0" timeOffset="34750">10451 12409 0,'24'25'0,"-24"-1"16,24 0-16,-24 0 15,24 24-15,-24 1 0,25-1 16,-25 25-16,24-1 16,0-23-16,-24 23 0,24 1 15,0-1-15,0-23 0,1 23 16,-25-23-16,0-1 16,24 1-16,-24-1 0,0 0 15,24 1-15,-24-25 0,0 24 16,0-24-16,24 25 15,-24-25-15,0 0 0,24 0 16,-24 1-16,25-1 16,-1-24-1,0-24 1,0 24 0,-24-25-16,24 25 0,-24-24 15,25 24-15,-1 0 16,0-24-16,24 24 15,1 0-15,-1-24 16,25 24-16,23 0 0,1-24 16,24 24-16,0 0 0,24-25 15,0 25-15,25-24 16,-25 24-16,24 0 0,-24-24 16,0 24-16,-24 0 0,0 0 15,-24 0-15,-24 0 16,-1 0-16,-23 0 0,-1 0 15,-24 0-15,0 0 16,-24-24-16,-24 24 16,24-24-1,-24 24-15,0-24 0,0-1 16,-1 1-16,25-24 16,0 24-1,-24-25-15,24 1 0,0-1 16,0-23-16,0-1 15,0 1-15,-24-1 0,24-24 16,-24 1-16,24 23 0,0-24 16,0 25-16,-24-1 15,24 25-15,0-25 0,0 25 16,0 24-16,0-25 0,0 25 16,0 0-16,0 0 15,-24 24-15,-1-25 0,1 25 16,-24 0-16,-1 0 15,1 0-15,0 0 0,-25 0 16,25 0-16,-49 25 0,24-25 16,-23 0-16,-1 24 15,-24-24-15,-24 24 0,0-24 16,-1 24-16,-23-24 16,0 0-16,-25 24 0,49-24 15,0 0-15,0 25 0,48-25 16,24 0-16,1 0 15,48 0-15,0 0 0,48 0 32,0 0-32,0 0 0,0 0 15,0 0-15</inkml:trace>
  <inkml:trace contextRef="#ctx0" brushRef="#br0" timeOffset="35183">11370 12724 0,'0'-24'16,"0"-1"-16,24 1 16,0 24-1,1 0-15,23-24 16,0 24-16,1 0 0,23 0 16,-23 0-16,23 0 15,-23 0-15,-1 0 0,-24 24 16</inkml:trace>
  <inkml:trace contextRef="#ctx0" brushRef="#br0" timeOffset="35506">11467 13159 0,'24'0'32,"0"0"-17,0 0-15,1 0 0,23 0 16,0-24-16,1 24 16,-1 0-16,0 0 0,1 0 15,-1 0-15,-24 0 0,25 24 16,-25-24-1,0 24-15,-24 1 16,-24-25 0,24 24-16</inkml:trace>
  <inkml:trace contextRef="#ctx0" brushRef="#br0" timeOffset="36462">20079 12796 0,'24'-24'15,"0"24"-15,-24-24 0,24 24 16,-24-24-1,24 24-15,-24-24 0,-24 24 32,0 24-32,0-24 15,0 24-15,-25 0 0,25 0 16,0 25-16,-25-25 16,25 24-16,0-23 0,24-1 15,0 24-15,0-24 16,0 0-16,48 1 0,-23-1 15,23-24-15,0 24 0,1-24 16,-1 0-16,25-24 16,-49 0-16,24-1 0,-24 1 15,1 0-15,-25-24 16,0 24-16,-25-25 0,1 25 16,0 0-16,-24-25 0,-1 25 15,1 0-15,0 24 16,23 0-16,1 0 0,0 0 15,0 24-15,24 0 16</inkml:trace>
  <inkml:trace contextRef="#ctx0" brushRef="#br0" timeOffset="37041">19764 13014 0,'0'-24'15,"0"0"1,-24 24 15,0 0-31,0 0 16,-1 0-16,-23 0 15,0 0-15,-1 0 0,-23 24 16,-25-24-16,0 0 0,0 24 16,-24-24-16,-24 0 15,0 0-15,-24 24 0,-1-24 16,1 0-16,-24 0 15,-1 0-15,25 0 0,-1 0 16,1 0-16,0 0 0,24 0 16,-1-24-16,1 24 15,24 0-15,0 0 0,25 0 16,-25 0-16,48-24 16,-24 24-16,25 0 0,-1 0 15,1 0-15,-1 0 0,25 0 16,23 0-16,-23 0 15,24 0-15,0 0 0,0 0 16,-1 0-16,1 0 16,0 0-1,48 0 17</inkml:trace>
  <inkml:trace contextRef="#ctx0" brushRef="#br0" timeOffset="37409">15797 12796 0,'24'-24'16,"-24"48"31,0 1-47,-24-1 0,0 0 15,24 0-15,-25 0 16,1 25-16,0-25 0,-24 24 16,48-24-16,-24 1 15,-1-25-15,25 24 0,-24-24 16,48 0-1,1 0-15,-1 0 16,0-24-16,24 24 0,-24 0 16,25 0-16,-25 0 15,24 0-15,-23 24 0,-1 0 16,24 0-16,-24 0 0,1 25 16,-1-25-16</inkml:trace>
  <inkml:trace contextRef="#ctx0" brushRef="#br0" timeOffset="54433">12918 14127 0,'0'-24'15,"24"24"1,-24-25-1,25 25 1,-25-24-16,0 0 16,0 0-1,-25 24 1,1 0 0,0 0-16,0 0 15,0 0-15,-1 24 16,1-24-16,-24 24 0,24 0 15,-1 1-15,25 23 16,0 0-16,0 1 0,0-1 16,0 25-16,25-1 0,-1 1 15,0-1-15,0 1 16,-24 0-16,24-25 0,-24 0 16,0 1-16,0-1 15,0-24-15,0 1 0,-24-25 16</inkml:trace>
  <inkml:trace contextRef="#ctx0" brushRef="#br0" timeOffset="54809">12580 14538 0,'0'-24'0,"24"24"15,0-24 1,0 24-1,0 0-15,0 0 0,25 0 16,-25-24-16,24 24 0,-23 0 16,-1 0-16,24-25 15,-24 25-15,1 0 16,-1 0 0,-24-24-1,-24 24-15,24-24 16,24 48 15,0-24-15,-24 24-16,24 1 15,-24-1-15,0 0 0,24 0 16,-24 24-16,0-23 16,25-1-16,-25 0 0,0 0 15,0 0 1</inkml:trace>
  <inkml:trace contextRef="#ctx0" brushRef="#br0" timeOffset="54995">12991 14248 0,'-24'0'0,"24"-24"16,0-1-16,24 25 47</inkml:trace>
  <inkml:trace contextRef="#ctx0" brushRef="#br0" timeOffset="55247">13160 14151 0,'0'-24'16,"0"48"15,0 0-31,24 0 16,-24 1-16,0-1 15,24 24-15,-24 1 0,25-1 16,-1 0-16,-24-23 0,24 23 15,-24 0-15,24-24 16,-24 1-16,24-1 0,-24 0 16,0 0-16,25-24 15</inkml:trace>
  <inkml:trace contextRef="#ctx0" brushRef="#br0" timeOffset="55518">13475 14175 0,'24'-24'0,"-24"0"16,0 0 0,24 24-16,-24 24 15,0 0-15,0 0 16,0 0-16,0 25 15,0-1-15,0-24 0,0 25 16,24-1-16,-24-24 16,0 25-16,24-25 0,-24 24 15,25-24-15,-25 1 0,24-1 16</inkml:trace>
  <inkml:trace contextRef="#ctx0" brushRef="#br0" timeOffset="55885">13450 14514 0,'-24'0'16,"0"-24"-16,24 0 31,24 24-31,0-25 16,1 25-16,-1 0 0,24-24 15,1 24-15,-1 0 16,0-24-16,1 24 0,-1 0 15,0 0-15,-23 0 16,23-24-16,-24 24 16,-24-24-16,-24-1 15,0 1 1,0 0-16,-1 24 16,1-24-16,0 24 15,0 0-15,24 24 0,-24 0 16,24 0-16,0 1 15,0-1-15,24 24 16,-24-24-16,24 1 0,0-1 16,0 0-16,-24 0 15,25-24-15,23 24 0,-24-24 16</inkml:trace>
  <inkml:trace contextRef="#ctx0" brushRef="#br0" timeOffset="56227">14128 14369 0,'-24'-24'0,"-1"24"16,25-25-16,-24 25 15,24-24-15,24 0 16,1 24 0,-1 0-16,0 24 15,-24 0-15,24 1 0,0-1 16,-24 0-16,24 24 15,-24-23-15,25 23 0,-25-24 16,0 0-16,0 0 0,0 1 16,-25-25-1,1-25 1,24 1-16,0-24 16,24 0-16,1-1 0,-1 1 15,0-1-15,0 1 0,25 0 16,-1 23-16,-24 1 15,25 0-15,-25 24 0,0 0 16,0 0-16,0 24 16</inkml:trace>
  <inkml:trace contextRef="#ctx0" brushRef="#br0" timeOffset="57210">14805 14393 0,'-24'-24'15,"0"24"1,24-24-16,0-1 16,24 25-16,-24-24 0,24 24 15,-24-24-15,24 24 16,0 0-16,1 0 0,-1 0 15</inkml:trace>
  <inkml:trace contextRef="#ctx0" brushRef="#br0" timeOffset="57390">14829 14441 0,'-24'0'16,"0"0"-1,48-24 17,0 24-17,0 0-15,1 0 16,23 0-16</inkml:trace>
  <inkml:trace contextRef="#ctx0" brushRef="#br0" timeOffset="58559">15168 14127 0,'24'-24'16,"0"24"0,25 0-16,-25-25 15,0 25-15,24 0 0,-23-24 16,23 24-16,-24 0 16,0 0-16,25 0 0,-25 0 15,0 0 1</inkml:trace>
  <inkml:trace contextRef="#ctx0" brushRef="#br0" timeOffset="58777">15410 14078 0,'-24'0'0,"-1"0"15,25 25 1,0-1-1,25 0 1,-25 24-16,0-23 0,0 23 16,24-24-16,-24 25 0,0-1 15,24-24-15,-24 25 16,0-25-16,0 0 0,24 0 16</inkml:trace>
  <inkml:trace contextRef="#ctx0" brushRef="#br0" timeOffset="59340">15652 14369 0,'0'-24'15,"0"-1"-15,24 1 16,-24 0 0,0 48-1,0 0 1,0 1-1,0-1 1,24-24-16,-24 24 0,24-24 16,0 24-16,1-24 15,-1 0-15,0 0 16,0 0-16,0-24 31,-24 0-31,0 0 16,0-1-1,0 1-15,-24 24 16,24 24 0,24-24-1,-24 49-15,0-25 0,25 24 16,-1 1-16,-24-1 16,24 0-16,0 1 0,-24-25 15,0 24-15,0 1 0,0-25 16,0 0-16,-24 0 15,0-24-15,0 25 0,-1-25 16,1 0-16,0-25 16,0 1-16,0 0 0,-1 0 15,1 0-15,24-25 0,0 1 16,0-1-16,0 25 16,24-24-16,1 24 0,-1 0 15,0 24 1,0 0-16,0 0 0,1 0 15,-1 0-15,0 24 0,0-24 16</inkml:trace>
  <inkml:trace contextRef="#ctx0" brushRef="#br0" timeOffset="59832">16160 14199 0,'-24'-24'0,"24"0"16,0 0-16,0 0 16,0 48-1,0 0 1,0 0-16,24 0 0,-24 25 16,24-1-16,0 1 15,0-1-15,0 0 0,1 1 16,-1-1-16,0-24 0,-24 25 15,24-25-15,-24 0 16,0 0-16,-24-24 16,0-24-1,0 0-15,-1 0 16,1-1-16,0 1 0,0-24 16,24 0-16,-24-1 15,24 1-15,0-1 0,24 1 16,-24 24-16,24-25 0,0 25 15,0 0-15,25 24 16,-25 0-16,0 0 0,25 0 16,-25 24-16,0 0 15,0 1-15,-24 23 16,0-24-16,0 0 0,-24 1 16,0-25-16,0 24 15,-1 0-15,-23-24 0,24 24 16,0-24-16,-1 0 15,1 0-15,24-24 0</inkml:trace>
  <inkml:trace contextRef="#ctx0" brushRef="#br0" timeOffset="60199">16547 14199 0,'24'0'0,"0"0"0,-24 25 15,0-1 1,24-24 15,1 0-15,-1 0-16,24 0 15,-24 0-15,0-24 0,1 24 16,23 0-16,-24 0 16,0-25-16,-24 1 31,0 0-31,-24 24 15,0 0-15,0-24 0,0 24 16,-1 0-16,1-24 16,0 24-16,0 0 0,0 24 15,0-24-15,-1 24 16,25 0-16,0 25 0,0-1 16,25 0-16,23 1 0,0-1 15,25-24-15,-1 25 16,25-25-16,-24 0 0,24-24 15</inkml:trace>
  <inkml:trace contextRef="#ctx0" brushRef="#br0" timeOffset="105882">16402 11974 0,'24'0'0,"0"24"16,0-24-16,0 0 15,-48 0 63,24-24-31,24 24-16,-24-24-15,0 0 0,-24 24 15,0 0-15,0 0-16,-25 0 0,25 24 15,-24-24-15,-1 24 0,25-24 16,-24 24-16,24 0 15,0-24-15,-1 24 0,25 1 16,0-1 0,25-24-16,23 0 0,-24 24 15,24-24-15,1 0 0,-1 24 16,-24-24-16,25 0 16,-25 24-16,0-24 0,-24 25 15,0-1-15,0 0 16,-24 0-1,0-24-15,-25 24 0,25-24 16,0 25-16,0-25 16,0 24-16,-1-24 0,1 0 15,0-24-15,0 24 16</inkml:trace>
  <inkml:trace contextRef="#ctx0" brushRef="#br0" timeOffset="106145">16256 11853 0,'0'-24'15,"0"48"17,0 0-17,0 0-15,25 1 0,-25 23 16,0-24-16,24 24 0,-24 1 15,24-1-15,-24-24 16,24 25-16,-24-1 0,0 1 16,24-25-16,-24 24 0,0-24 15,0 1-15,0-1 16,0 0-16</inkml:trace>
  <inkml:trace contextRef="#ctx0" brushRef="#br0" timeOffset="106799">16692 12071 0,'-24'-25'16,"24"50"15,0-1-15,0 0-1,24 0-15,-24 0 0,0 1 16,0-1-16,0 0 16,0 0-16,0 0 0,0 1 15,0-1 1,0-48-1,0-1 1,24 1-16,-24 0 0,0 0 16,24-25-16,-24 25 15,0 0-15,24-24 0,-24 23 16,25 1-16,-1 0 16,0 24-16,0 0 15,-24 24-15,0 0 16,24 1-16,-24-1 15,0 24-15,0-24 0,0 1 16,0-1-16,0 0 16,0 0-16,25-24 15,-25-24 1,24 0 0,-24 0-16,0-1 0,24 1 15,-24 0-15,24 0 16,0 0-16,-24-1 0,25 25 15,-1-24-15,0 24 16,-24 24-16,24 1 16,-24 23-16,0-24 15,0 0-15,24 1 16,-24-1-16,0 0 0,0 0 16,0 0-16,0 1 15</inkml:trace>
  <inkml:trace contextRef="#ctx0" brushRef="#br0" timeOffset="107177">17297 12119 0,'-25'0'31,"50"0"16,-1 0-47,0-24 16,0 24-1,-24-24-15,24 24 0,1-25 16,-25 1 0,-25 24-16,25-24 15,-24 24-15,0 0 0,24-24 16,-24 24-16,0 0 15,-1 24-15,25 0 16,0 0-16,0 1 0,-24-1 16,24 0-16,0 0 15,0 0-15,0 1 0,24-1 16,-24 0-16,25 0 16,-1-24-16,0 0 0,0 0 15,0 0-15,1 0 0</inkml:trace>
  <inkml:trace contextRef="#ctx0" brushRef="#br0" timeOffset="107407">17563 11853 0,'-24'0'16,"24"-24"-16,0 0 16,0 48 15,0 0-16,0 0-15,0 0 0,24 25 16,-24-25-16,0 24 16,0-24-16,24 25 0,-24-25 15,0 24-15,0-23 0,24-1 16,-24 0-16</inkml:trace>
  <inkml:trace contextRef="#ctx0" brushRef="#br0" timeOffset="107934">17587 12095 0,'0'-24'16,"-24"24"-16,24-25 15,24 25 1,0 0-16,0 0 16,25 0-16,-25 0 15,0 0-15,24 0 16,-23 0-16,-1 0 0,24 0 15,-24 0-15,1 0 16,-1 0-16,0 0 16,-24-24-16,-24 24 15,24-24 1,-24 24-16,-1 0 0,1 0 16,0 0-1,0 0 1,24 24-16,-24 0 15,24 1-15,0-1 16,0 0-16,0 0 0,0 0 16,24 1-1,-24-1-15,24-24 0,-24 24 16,24-24-16,0 0 16,1-24-16,-1 0 15,-24-1-15,0 1 16,24 24-16,-24-24 15,0 0-15,0 0 0,24-1 16,-24 50 15,24-25-31,-24 24 16,0 0-16,25 24 16,-25-23-16,24-1 0,0 0 15,-24 0-15,24-24 16</inkml:trace>
  <inkml:trace contextRef="#ctx0" brushRef="#br0" timeOffset="108485">18409 12095 0,'25'0'31,"-25"-24"-15,24 24-16,-24-25 15,24 25-15,-24-24 0,0 0 16,-24 24 0,0 0-16,-1 0 15,1 0-15,0 0 16,0 0-16,0 24 0,-1-24 15,1 24-15,0-24 0,0 25 16,24-1-16,-24 0 16,24 0-16,0 0 15,24 1-15,-24-1 16,24-24-16,0 0 0,0 24 16,1-24-16,-1 0 0,24-24 15,-24 0-15,1-1 16,-1 25-16,-24-48 0,24 24 15,0 0-15,-24-1 16,0-23-16,0 24 0,0-24 16,0 23-16,0-23 0,0 24 15,0 0-15,0-1 16,0 50 0,0-1-1,0 0-15,0 24 0,0-23 16,24 23-16,-24 0 0,0-24 15,25 25-15,-25-25 16,0 0-16,24 0 0,-24 1 16,0-1-16</inkml:trace>
  <inkml:trace contextRef="#ctx0" brushRef="#br0" timeOffset="109241">18893 12022 0,'24'0'15,"-24"-24"-15,0 0 16,0 0 0,-24 24-16,24-24 15,-24-1-15,0 25 16,0 0-16,-1 0 15,1 0-15,0 0 16,0 25 0,24-1-16,-24 0 0,24 0 15,-24 0-15,24 0 0,0 1 16,0-1-16,0 0 16,24 0-16,0-24 15,-24 24-15,24-24 0,0 0 16,0-24-16,1 24 15,-1-24-15,0 0 0,-24 0 16,24-1-16,-24 1 16,0 0-16,0 0 0,0 0 15,0 48 17,-24 0-32,24 0 15,0 0 1,0 1-16,24-1 0,0 0 15,1 0 1,-1-24-16,0 0 16,0 0-16,0 0 0,1 0 15,-1 0-15,0-24 16,0 24 0,-24-24-16,0 0 15,-24-1 1,24 1-16,0 0 0,-24-24 15,24 24-15,0-25 16,-24 25-16,24-24 0,0 23 16,0 1-16,0 48 31,0 1-31,0-1 16,0 24-16,0-24 15,0 25-15,0-1 0,24-24 16,-24 25-16,0-25 0,24 24 15,-24-24-15,0 1 16,24-25-16</inkml:trace>
  <inkml:trace contextRef="#ctx0" brushRef="#br0" timeOffset="109799">19063 11998 0,'-25'0'0,"1"-24"15,0 24 1,48 0 0,0 0-1,1 0-15,-1 0 16,24 0-16,-24 0 16,25-24-16,-25 24 0,0 0 15,0 0-15,25 0 0,-25 0 16,0 0-1,0 0-15,-24-24 16,-24 24 15,24-25-15,-24 25-16,0 0 16,-1 0-1,1 25-15,0-1 16,24 0-16,-24-24 15,24 24-15,0 0 0,0 0 16,0 1-16,0-1 16,24-24-16,-24 24 0,24-24 15,0 0-15,1 0 16,-1 0-16,0-24 16,0 24-16,0-24 15,1 24-15,-25-25 0,24 1 16,-24 0-16,0 0 0,0 0 15,0 0 1,0-1-16,-24 25 0,24 25 16,0-1-1,0 0 1,0 0-16,0 24 0,0-23 16,0-1-16,24 24 0,-24-24 15,0 1-15</inkml:trace>
  <inkml:trace contextRef="#ctx0" brushRef="#br0" timeOffset="110545">17248 12409 0,'-24'0'16,"0"0"-16,0 0 15,48 0 1,-24-24-16,24 24 16,24 0-16,-23 0 0,47-24 15,1 24-15,-1 0 16,25 0-16,0-24 0,48 24 15,-24 0-15,24 0 16,0 0-16,0-24 0,1 24 16,-25 0-16,-25 0 0,-23 0 15,-1-25-15,-47 25 16,-1 0-16,-73 0 16,25 0-16,-24 25 15</inkml:trace>
  <inkml:trace contextRef="#ctx0" brushRef="#br0" timeOffset="110844">17635 12482 0,'-24'0'0,"0"0"16,48 0 15,0 0-31,1 0 16,-1 0-16,48 0 15,-23 0-15,23 0 0,25 0 16,0 0-16,24 0 0,0 0 16,0-24-16,-25 24 15,1 0-15,0 0 0,-25 0 16,-23-24-16,-1 24 15,-72 0 1</inkml:trace>
  <inkml:trace contextRef="#ctx0" brushRef="#br0" timeOffset="123945">12749 11514 0,'0'24'16,"0"-48"30,0 0-14,24 0-32,-24 0 15,0 0-15,0-1 16,0 1-16,24-24 0,-24-1 16,0 1-16,0-25 0,24 1 15,-24 23-15,0-23 16,0-25-16,0 25 0,0-1 15,0 25-15,-24-25 16,24 25-16,0-1 0,-24 1 16,24 24-16,0 0 0,-24 24 15,0 0 1,24 24-16,-25 0 16,1 0-1,24-48 63,0 0-46,24 24-32,1 0 15,-1 0-15,0 0 16,24 0-16,1 0 15,23 24-15,1-24 0,0 0 16,-1 0-16,1 24 0,-1-24 16,1 0-16,-25 0 15,1 0-15,-1 0 0,0 0 16,-23 0-16,-1 0 16,-48-24 15,-1 24-31</inkml:trace>
  <inkml:trace contextRef="#ctx0" brushRef="#br0" timeOffset="124234">13329 10256 0,'-24'0'15,"0"-24"-15,0 24 31,24 24-15,24-24-16,0 0 16,0 25-16,1-25 0,-1 24 15,24 0-15,1-24 0,-25 24 16,24 0-16,-24 1 16,1-1-16,-1 0 0,0 0 15,-24 0-15,-24 0 16,0 1-16,-1-1 0,1 0 15,0 0-15,-24-24 0,23 24 16,1-24-16,0 0 16,0 0-16</inkml:trace>
  <inkml:trace contextRef="#ctx0" brushRef="#br0" timeOffset="124780">13886 10184 0,'-24'0'16,"48"0"15,0 0-15,0 0-16,0 0 15,25 0-15,-1 0 0,1 0 16,-1 0-16,-24 0 0,24-24 16,-23 24-16,-1 0 15,-48 0 17,-1 0-32,1 0 15,0 0-15,0 0 0,0 0 16,0 0-16,24 24 15,-25-24-15,25 24 0,0 0 16,0 0-16,0 25 16,25-25-16,-25 24 0,0-23 15,24 23-15,-24-24 0,24 24 16,-24-23-16,0-1 16,0 0-16</inkml:trace>
  <inkml:trace contextRef="#ctx0" brushRef="#br0" timeOffset="125013">14345 10474 0,'0'-24'16,"0"48"15,0 0-16,0 0 1,0 1-16,0-1 16,0 0-16,25 0 15,-25 0 1</inkml:trace>
  <inkml:trace contextRef="#ctx0" brushRef="#br0" timeOffset="125181">14370 10426 0,'0'-24'0,"0"-1"15</inkml:trace>
  <inkml:trace contextRef="#ctx0" brushRef="#br0" timeOffset="125477">14805 10450 0,'-24'-24'15,"0"0"1,-1 24-16,1 0 16,0 0-16,0 0 15,0 24-15,0-24 16,24 24-16,-25-24 16,25 24-16,0 0 0,0 0 15,25 1-15,-25-1 16,24-24-16,0 24 15,0-24-15,0 0 0,0 0 16,25 0-16,-25 0 16</inkml:trace>
  <inkml:trace contextRef="#ctx0" brushRef="#br0" timeOffset="125681">14950 10305 0,'-24'-24'0,"0"-1"15,24 50 17,0-1-32,0 0 15,24 0-15,-24 0 0,24 25 16,0-25-16,-24 0 16,25 0-16,-1 0 0,-24 1 15,24-25-15,-24 24 16</inkml:trace>
  <inkml:trace contextRef="#ctx0" brushRef="#br0" timeOffset="125955">15095 10426 0,'25'-24'0,"-50"24"31,1 0-31,0 0 16,24 24-16,-24-24 0,0 0 15,-1 0-15,1 0 16,0 0-16,48 0 31,0 0-31,1 24 16,-1-24-16,0 24 16,0-24-16,0 24 15,1-24-15,-1 24 0,0-24 16,-24 25-16,24-25 0,-24 24 15,24-24-15</inkml:trace>
  <inkml:trace contextRef="#ctx0" brushRef="#br0" timeOffset="126352">15337 10450 0,'-24'0'31,"48"0"16,0-24-31,1 24-16,-1-24 15,-48 24 16,24-25-31,-25 25 16,1 0-16,0 0 16,0 0-16,0 0 15,-1 0-15,25 25 16,-24-1 0,24 0-16,0 0 0,0 0 15,0 0-15,24 1 0,1-1 16,-25 0-16,48-24 15,-24 24-15,25-24 0,-25 0 16,24 0-16,1-24 16</inkml:trace>
  <inkml:trace contextRef="#ctx0" brushRef="#br0" timeOffset="126723">15603 10232 0,'0'-24'31,"0"0"-15,-24 24-16,24-24 0,-24 24 15,24-25 1,0 50 0,0-1-1,0 0-15,0 0 16,0 25-16,24-25 0,-24 24 16,24-24-16,-24 1 15,25 23-15,-1-24 0,-24 0 16,24 0-16,0-24 0,-24 25 15,24-25-15,-24 24 16,24-24-16</inkml:trace>
  <inkml:trace contextRef="#ctx0" brushRef="#br0" timeOffset="126909">15603 10377 0,'-48'-24'0,"24"24"16,0 0-16,-1 0 15,50 24 1,-1-24-16,0 0 16,24 25-16,-23-25 15,23 0-15,0 0 0,-24 0 16,1 0-16,23-25 16,-24 1-16</inkml:trace>
  <inkml:trace contextRef="#ctx0" brushRef="#br0" timeOffset="127647">15918 9942 0,'0'-24'0,"-24"0"15,24-1-15,-25 1 0,1 0 16,0 24-16,0-24 16,0 0-16,-25-1 0,1 25 15,-25-24-15,1 0 0,-1 24 16,-24-24-16,1 24 16,-25-24-16,0 24 0,0 0 15,-24 0-15,24 0 16,0 24-16,0 0 0,24 0 15,-24 0-15,24 25 0,25-1 16,-1 1-16,1-1 16,-1 24-16,25-23 0,-1 23 15,25-23-15,0-1 16,24 25-16,0-25 0,0 1 16,0-1-16,24-24 0,24 24 15,-23 1-15,23-25 16,-24 24-16,25-23 0,-1 23 15,0-24-15,1 0 16,23 1-16,1-1 0,-1 0 16,1 0-16,24-24 0,0 24 15,-1-24-15,25 0 16,-24 0-16,24 0 0,0 0 16,-24-24-16,24 24 15,0 0-15,-25-24 0,1 24 16,0-24-16,48 0 15,0-25 1,-96 25-16,-1 0 16,0-25-16,1 1 0,-1 24 15,-24-25-15,25-23 0,-25 24 16,-24-1-16,24-23 0,-24 23 16,0 1-16,-24-1 15,0 1-15,-1 0 0,-23-1 16,0 25-16,-1 0 15,-23 0-15,23 0 0,-23-1 16,-1 1-16,1 24 0,-1 0 16,25-24-16,-1 24 15,1 0-15,24 0 0,0 0 16,24 24-16</inkml:trace>
  <inkml:trace contextRef="#ctx0" brushRef="#br0" timeOffset="128152">16474 10377 0,'-24'0'16,"24"-24"15,24 24-31,0 0 16,25 0-16,-1 0 0,1 0 15,23 0-15,25 0 16,-25 0-16,25 0 0,0 0 15,0-24-15,-1 24 16,-23 0-16,0 0 0,-25 0 16,-24 0-16,0 0 0,-48-24 31,0 24-31,0 0 0,0-24 16</inkml:trace>
  <inkml:trace contextRef="#ctx0" brushRef="#br0" timeOffset="128404">17224 10160 0,'24'0'62,"0"0"-62,25 24 16,-25-24-16,24 0 15,1 24-15,-25 0 0,24-24 16,-23 24-16,-1 1 0,0-1 16,-24 0-16,0 0 15,0 25-15,-24-25 0,-25 0 16,25-24-16,-24 24 16,-1-24-16</inkml:trace>
  <inkml:trace contextRef="#ctx0" brushRef="#br0" timeOffset="128759">16547 9482 0,'-24'-24'0,"-1"0"0,25 0 16,-24 24 0,24 24-1,24-24 1,-24 24-16,25 24 0,-1-23 15,-24 23-15,24 0 0,0 1 16,0-1-16,1 1 16,-1-1-16,0 0 0,-24 1 15,24-25-15,0 24 16</inkml:trace>
  <inkml:trace contextRef="#ctx0" brushRef="#br0" timeOffset="129136">16329 9773 0,'-48'-25'16,"23"-23"-16,-23 24 0,24 0 16,0-1-16,24-23 15,-24 24-15,24-25 0,0 25 16,0-24-16,24 0 0,0 23 15,0-23-15,24 24 16,1 0-16,23-1 0,-23 1 16,23 24-16,1 24 15,24 1-15,-25 23 0,1-24 16,-1 49-16,1-1 0,0 1 16,-49-1-16,24 1 15,-48-25-15,0 25 0,-24-25 16,0 1-16,-25-1 15,1-24-15,-25 25 0,25-49 16,0 24-16,-1-24 0,25 24 16,0-24-16,0 0 15,0-24-15,24 0 0</inkml:trace>
  <inkml:trace contextRef="#ctx0" brushRef="#br0" timeOffset="129562">17345 9773 0,'-24'0'16,"0"-25"-16,-1 25 16,25-24-1,25 0 1,-1 24-1,0 0-15,0 0 0,0 0 16,1 0-16,-1 0 16,0-24-16,0 24 15,-24-24 1,-24-1-16,0 1 16,24 0-16,-24 24 0,-25-24 15,25 0-15,0 24 16,0-25-16,-1 25 0,1 0 15,0 0-15,0 0 0,0 25 16,24-1 0,0 24-16,0-24 0,24 1 15,0 23-15,0 0 16,0-23-16,25 23 0,-25-24 16,24 0-16,1 1 0,-25-25 15,24 24-15,1-24 16,-25 0-16</inkml:trace>
  <inkml:trace contextRef="#ctx0" brushRef="#br0" timeOffset="129891">17611 9627 0,'0'-24'16,"-24"-24"-16,0 24 0,24-1 16,0 1-16,0 0 15,-24 24-15,48 24 16,0 0-16,0 1 15,-24-1-15,24 24 16,1-24-16,23 1 0,-24 23 16,0-24-16,0 0 15,1 1-15,-25-50 16,0 1 0,0 0-16,0 0 15,0-25-15,0 1 0,0 0 16,0-1-16,0 1 15,0 0-15,0-1 0,0 25 16,0 0-16,0 48 31,0 0-31,0 0 0,0 1 16,0 23-16</inkml:trace>
  <inkml:trace contextRef="#ctx0" brushRef="#br0" timeOffset="130083">18119 9555 0,'-24'0'31,"24"-24"-15,24 24-1,0 0 1,1 24-1</inkml:trace>
  <inkml:trace contextRef="#ctx0" brushRef="#br0" timeOffset="130385">17998 10232 0,'0'-24'0,"24"24"31,-24 24-16,25 0 1,-25 1-16,0-1 0,24 0 16,-24 0-16,24 0 0,-24 1 15,24-1-15,-24 0 16</inkml:trace>
  <inkml:trace contextRef="#ctx0" brushRef="#br0" timeOffset="130792">17926 10232 0,'-25'-48'0,"25"24"15,-24-25-15,24 1 0,0-1 16,0 1-16,0 24 0,24 0 16,1-25-16,-1 25 15,0 24-15,0 0 0,25 0 16,-25 0-16,24 0 15,-24 24-15,25 1 0,-25 23 16,-24-24-16,24 24 0,-24-23 16,0 23-16,-24-24 15,0 25-15,0-25 0,-25 0 16,25 0-16,0-24 16,0 24-16,-1-24 0,1 0 15,24-24 1,24 24-1,1 0-15,-1 0 0,0 0 16,24 0-16,-23 24 16,-1 1-16,0-1 0,0 0 15,0 0-15,0 0 0,1 1 16,-1-1-16,0-24 16,-24 24-16,24-24 0,0 24 15</inkml:trace>
  <inkml:trace contextRef="#ctx0" brushRef="#br0" timeOffset="131410">18482 10281 0,'0'-25'0,"-24"25"16,24-24-16,0 0 16,24 0 15,0 24-16,0 0 1,1 0-16,-1-24 0,0 24 16,-24-25-16,0 1 15,0 0 1,-24 24-16,0 0 16,-1-24-16,1 24 15,0 0-15,0 0 16,0 0-16,-1 24 0,1 0 15,24 0 1,0 1-16,0-1 0,0 0 16,24 0-16,1 0 0,-1 1 15,24-25-15,-24 24 16,25-24-16,-25 24 0,24-24 16,-23 0-16,23-24 15,-24 24-15,0-24 0,0 24 16,-24-25-16,25 1 0,-25 0 15,0 0-15,0-25 16,0 25-16,-25 0 0,25 0 16,-24 24-16,0-24 15,0 24-15,0 0 16,0 24-16,24 0 16,0 0-1,0 0-15,24 1 0,-24 23 16,24-24-16,0 0 15,-24 25-15,24-25 0,0 0 16,1 0-16,-25 1 0,24-1 16,0 0-16,0 0 15,0 0-15,-24 0 0,25 1 16,-1-25-16,-24 24 16,24-24-16,0 24 0</inkml:trace>
  <inkml:trace contextRef="#ctx0" brushRef="#br0" timeOffset="131609">19038 10232 0,'0'-24'16,"-24"24"-1,48 0 16,1 24-15,-25 0 0</inkml:trace>
  <inkml:trace contextRef="#ctx0" brushRef="#br1" timeOffset="327745">8346 12046 0,'0'-48'31,"-24"24"-15,0 0-1,0 0 1,24-1-16,-25 1 15,1 24 1,0-48-16,0 24 16,0-1-16,-25 1 15,-23-24 1,48 48-16,-1-24 16,1 24-16,0 0 15,-24-25-15,-25 25 31,25 0-31,-25 0 16,49 0 0,-49 0-16,-23 0 15,71 0-15,-71 0 16,47 0-16,1 0 16,-1 0-16,-47 0 15,47 25-15,1-1 16,-49 0-16,25 0 15,-25 25-15,73-25 16,-25 24-16,-48 25 16,49-49-16,0 0 15,-25 24-15,73-23 16,-48-1-16,-1 24 16,1 1-16,0-1 15,-25 25-15,25-25 16,-25 49-16,25-25 15,-25 49-15,49-72 16,24 23-16,-24 1 16,0-1-16,24 1 15,0 24-15,0-25 16,0 25-16,0-24 16,0 23-16,0-47 15,0 72 1,0-73-16,0 49 15,0-49-15,48 25 16,-24-1-16,25 1 16,23 48-16,-48-49 15,25 1-15,23 24 16,-48-73-16,25 24 16,-49-23-16,97-1 15,-25-24-15,1 48 16,48-48-16,72 0 15,-48 0-15,-24 0 16,0 0-16,0 0 16,49 0-16,-74 0 15,25 0-15,-72 0 16,23 0-16,25-24 16,-24 0-16,23-25 15,-47 25-15,23 0 16,1 0-16,48-49 15,-73 49-15,25 0 16,-49 24-16,48-49 16,-23 25-1,23 0-15,-47 24 16,47-24-16,-48-25 16,1 25-16,23-48 15,0 23-15,-23 1 16,23-49-16,-24 25 15,0-1-15,0-24 16,-24-24-16,0 25 16,0-25-16,0 0 15,0 48-15,0-24 16,0 25-16,0-25 16,0 24-16,-48-48 15,-24-24-15,72 73 16,-121-49-16,48 24 15,0 24-15,1 25 16,23 0-16,1 24 16,24 24-16,-24-25 15,-25-23-15,49 48 16,0 0-16,-1-24 16,-47 24-16,23-24 15,49-1-15,-72 1 16,48 0-1,-1 24 1,1-24-16,0 24 47,-24 0-31</inkml:trace>
  <inkml:trace contextRef="#ctx0" brushRef="#br1" timeOffset="329600">24796 8926 0,'0'-24'16,"-24"0"-16,-1-1 31,1 1-31,0 0 16,-24 0-16,-25-49 16,25 49-16,-1 0 15,-23 0-15,47 24 16,-71 0-16,23 0 15,-48 0-15,0 0 16,0 0-16,49 0 16,-25 0-16,-24 72 15,24-48-15,0 1 16,25 23-16,-1 0 16,1-23-16,23 23 15,1 0-15,0 49 16,23-97-16,-23 97 15,-25 48-15,49-97 16,0 1 0,0 72-16,0-49 15,0-23-15,-1 47 16,25-23-16,0 48 16,0-49-16,0 49 15,0-24-15,0-24 16,0 24-16,0 23 15,0 50 1,0-98-16,25 25 16,-1-24-16,24 23 15,0 1-15,-23 0 16,23-24-16,0-25 16,1 0-16,-1-23 15,1 47-15,23-48 16,-23 0-16,47-24 15,-47 49-15,-25-49 16,24 0-16,1 0 16,23 0-16,1 0 15,-1 0-15,25 0 16,24-24-16,-24-1 16,0-23-1,-49 48-15,25-48 16,-1 24-16,-48-1 15,0 1-15,25 24 16,-25-48-16,0 24 16,49-25-16,-73 1 15,48-25-15,1 25 16,-1-25-16,-24 25 16,25 0-16,-49-1 15,0 1-15,24-49 16,24 24-16,-24-23 15,-24 71-15,0-23 16,0-49-16,24 25 16,1-25-1,23 49 1,-48-25-16,0 49 16,0-73-16,0 25 15,0 47-15,0-47 16,0 48-16,0-73 15,0 48-15,0-23 16,0 48-16,0-49 16,0 49-16,0 0 15,0-25-15,-24 25 16,24-24 0,-24-25-16,24 49 15,-49-49-15,49 25 16,-24 24-16,0-49 15,24 49-15,0 0 16,0-24-16,-48-1 16,23 25-16,1 0 15,0-25 1,0 25 0,0 24 15,-1 0 16,1 0-32,0 0 1,0 0 0,-25 0-1,25 0 1,0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1.2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367 97 0,'0'-24'16,"-24"-1"-16,-1 25 16,1-24-16,0 24 15,0-24-15,0 24 0,-1 0 16,1 0-16,0 0 0,0 0 16,0 0-16,0 24 15,-1-24-15,1 24 0,24 1 16,-24-1-16,24 0 15,0 0-15,0 0 0,24 1 16,-24-1-16,24 0 0,1-24 16,23 24-16,-24 0 15,24-24-15,-23 24 0,23 1 16,-24-25-16,25 24 16,-25-24-16,0 24 15,-48-24-15,0 24 16,-1-24-16,1 0 15,0 0-15,-24 0 0</inkml:trace>
  <inkml:trace contextRef="#ctx0" brushRef="#br0" timeOffset="162">101 169 0,'24'-24'0,"-24"0"15,24 0-15,0 0 16,0-1-16,1 25 0,-1-24 15,24 24-15,-24 0 0,25 0 16,-25 0-16,24 0 16,25 0-16,-25 0 0,1 24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9.9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194 218 0,'0'-24'0,"0"0"0,0-25 15,0 25-15,-25 0 0,25 0 16,-24 0-16,24-1 16,-24 25-16,0 0 0,0 25 15,24 23 1,-25 0-16,25 1 0,0 23 15,0 1-15,0 24 0,25-25 16,-25 1-16,24-1 16,-24 1-16,24 0 0,-24-25 15,0-24-15,0 0 16,0 1-16</inkml:trace>
  <inkml:trace contextRef="#ctx0" brushRef="#br0" timeOffset="456">24 654 0,'0'-49'0,"-24"25"16,24 0-16,0 0 0,0-1 16,24 1-16,-24 0 0,24 24 15,1-24-15,23 24 16,0 0-16,1 0 0,23-24 16,1 24-16,-25 0 15,25 0-15,-25 0 0,1 0 16,-25 0-16,0 0 0,0-24 15,-48 24 1,0 0-16,0 0 0,-1 0 16,-23 0-16,24 24 0,-25-24 15,25 0-15,0 24 16,0 0-16,0 0 0,24 0 16,0 1-16,24-25 15,0 24-15,0 0 0,25 0 16,-1 0-16,-24-24 0,25 0 15,-25 0-15,24 0 16,-24 0-16,1 0 0,-25-24 16,24 0-16,-24 0 15,0 0-15,-24-25 16,24 25-16,-25 24 0,25-24 16,-24 0-16,0 24 15,0 0-15,0 0 16,24 24-1,0 0-15,0 0 0,0 0 16</inkml:trace>
  <inkml:trace contextRef="#ctx0" brushRef="#br0" timeOffset="906">1040 388 0,'0'-25'16,"0"1"0,0 0-1,-24 24 32,24 24-16,24 0-15,0 1 0,1-1-16,-25 0 15,24 0-15,-24 0 16,0 0-16,0 1 0,0-1 16,-24 0-1,-1-24-15,1 0 16,0-24-1,24 0 1,0-1-16,0 1 0,24 0 16,0 0-16,1 0 0,-1 0 15,24-1-15,-24 1 16,25 24-16,-25-24 0,24 24 16,-24 0-16,1 0 15,-1 0-15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1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97 0,'0'-25'0,"0"1"0,0 0 15,0 0 1,24 24 0,-24 24-1,24 0-15,0 25 0,-24-1 16,25 0-16,-1 1 0,-24-1 15,24 1-15,-24 23 16,0-24-16,0-23 0,24 23 16,-24-24-16,0 0 15,24-48 17,-24-24-17,25 24-15,-25-1 0,24 1 16,0-24-16,-24 24 15,24 0-15,0-1 0,0 25 16,1 0-16,-1 0 16,0 25-16,-24-1 15,24 0-15,-24 0 0,24 24 16,-24-23-16,49 71 31</inkml:trace>
  <inkml:trace contextRef="#ctx0" brushRef="#br0" timeOffset="837">726 435 0,'0'-24'0,"0"0"15,24 0-15,-24 0 16,0 48 15,0 0-15,0 0-16,0 0 0,0 0 15,0 1-15,0-1 0,24-24 16,0 24-16,0 0 16,0-24-16,1 24 0,-1-24 15,0 0-15,0 0 16,0-24-16,1 24 0,-25-24 16,0 0-16,0 0 0,0-25 15,-25 25-15,1 0 16,0 0-16,0-25 0,0 49 15,-1-24-15,1 24 16,0 0-16,24 24 31,24-24-31,0 25 0,1-25 16,-1 24-16,0-24 0,0 24 16,0-24-16,1 0 15,-1 0-15,0 0 0,0 0 16,0 0-16,1-24 15,-1 0 1,0 24-16,0-25 0,0 25 16,1-24-1,-1 24-15,-24 24 16,24 1-16,-24-1 16,0 0-16,24 0 15,-24 0-15,0 0 0,0 1 16,24-1-16,-24 0 0,24 0 15,1-24 1,-1 0 0,0 0-16,-24-24 15,24 0-15,0 0 16,-24-1-16,25 1 0,-25 0 16,0 0-16,24 24 15,-24-24-15,0 48 16,24 0-1,-24 0-15,0 0 16,24 1-16,-24-1 0,24-24 16,1 24-16,-1 0 15,0-24-15,0 0 16,0 0-16,1-24 16,-1 0-16,0 0 15,-24-1-15,0 1 0,24 0 16,-24 0-16,0 0 15,0 0-15,-24-1 0,24 1 16,-24 24 0,0 0-1,24 24-15,0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3.6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50 101 0,'-24'0'16,"0"0"-16,24-25 0,0 1 15,0 0 1,24 0 0,0 24-1,0 24 1,0 0-16,-24 0 16,25 1-16,-25-1 15,0 0-15,0 0 0,0 0 16,24 0-16,-24 1 0,0-1 15,0-48 32,0-1-31,0 1-16,24 0 0,-24 0 16,24 0-16,-24 0 15,24-1-15,1 1 0,-1 24 16,0 0-1,-24 24-15,0 1 16,0-1-16,0 24 0,0-24 16,0 49-1,24-49-15,-24 0 16,0-48 15,24 24-31,-24-24 0,25 24 16,-25-24-16,24-1 15,0 1-15,-24 0 0,24 24 16,0-24-16,1 0 16,-1 24-16,0 0 15,0 0-15,0 24 16,-24 0-16,24 0 16,1-24-16,-25 24 0,24 1 15,-24-1-15,24-24 16,-24 24-16</inkml:trace>
  <inkml:trace contextRef="#ctx0" brushRef="#br0" timeOffset="419">969 221 0,'0'-24'15,"0"0"-15,25 24 16,-25-24-16,0 0 0,0 0 15,0-1-15,-25 1 16,1 24-16,0-24 0,0 24 16,0 0-16,-1 0 0,1 0 15,0 0-15,0 24 16,24 0 0,0 1-16,0-1 15,0 0-15,24-24 16,-24 24-16,24-24 0,-24 24 15,24-24-15,1 0 16,-1 0-16,0 0 0,0 0 16,0 0-16,1-24 15,-25 0 1,24 0-16,0 24 16,-24-24-16,24 48 15,-24 0 1,0 0-16,24 0 0,-24 0 15,0 1-15,24-1 16,-24 24-16,25-24 0,-1 1 16</inkml:trace>
  <inkml:trace contextRef="#ctx0" brushRef="#br0" timeOffset="1253">1308 246 0,'0'-25'0,"0"1"16,-24 0-1,24 0-15,-24 0 16,24 0-16,24 24 31,0 0-31,0 24 16,0-24 0,-24 24-16,25 0 0,-1-24 15,-24 24-15,24-24 47,-24-24-31,24 24-16,-24-24 0,24 0 15,-24 0-15,25-1 16,-25 1 0,24 24-16,-24 24 15,0 1 1,0-1-16,0 0 15,0 0-15,24-24 0,-24 24 16,24 0 0,0-24-16,0 0 15,1 0 1,-1-24-16,0 24 0,0-24 16,0 24-16,1-24 0,-1 0 15,0 0 1,0-1-16,0 25 47,-24 25-47,25-1 31,-1-24-31,73-24 31,-73 24-15,-24-25-16,24 25 31,-24 25-15,0-1-16,24 0 15,-24 0-15,24 24 0,-24 1 16,24-1-16,1 1 0,-25-1 16,24 0-16,0 1 15,-24-1-15,24 1 0,-24-1 16,0-24-16,0 24 0,-24-23 15,0-1-15,0-24 16,-1 0-16,1-24 0,0-1 16,0-23-1,24 24-15,0-24 0,24-1 16,24 1-16,-23-1 0,23 25 16,0-24-16,1 24 15,-25 24-15,24-25 0,-23 25 16,-1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9.6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0 484 0,'0'-24'16,"0"-1"-16,0 1 16,24 24 15,1 24-15,-25 1-16,24-1 0,-24 24 15,0-24-15,0 25 0,0-25 16,0 0-16,0 0 15,0 0-15,0 1 0,0-1 16,24-24-16,0-24 16,0 24-1,1-25-15,23-23 0,-24 0 16,49-1-16,-25 1 16,25-25-16,-25 25 0,49-25 15,-25 1-15,1-1 0,0 25 16,-1-1-16,1 1 15,-25 24-15,0 24 0,-23 0 16,-1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8.4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88 268 0,'-25'0'0,"25"-25"0,0 1 16,-24 0-16,24 0 16,0 0-16,24-1 15,-24 1-15,25 0 0,-25 0 16,24 0-16,0 24 16,0 0-16,0 0 0,1 0 15,-1 0-15,0 24 16,0 0-16,0 0 0,-24 25 15,25-1-15,-25-24 0,0 25 16,-25-1-16,1-24 16,0 24-16,0-23 0,0-1 15,-25 0-15,25 0 16,-24-24-16,23 24 0,1-24 16,0 0-16,0 0 15,48 0 1,0 0-16,0 0 0,1 0 15,23 0-15,-24 0 16,25 0-16,-1 0 0,0 0 16,1 0-16,-25 25 0,0-25 15,0 0-15,1 24 16,-1-24-16,0 0 16</inkml:trace>
  <inkml:trace contextRef="#ctx0" brushRef="#br0" timeOffset="676">934 98 0,'0'-24'0,"25"24"15,-25-24-15,0 0 16,0-1-1,-25 25 1,1 0-16,0 0 0,0 0 16,-25 0-16,25 0 15,0 0-15,0 0 0,0 0 16,-1 0-16,1 0 16,0 0-16,0 25 0,0-25 15,24 24-15,0 0 31,0 0-15,24-24-16,-24 24 16,24-24-16,-24 25 0,0-1 15,24 0-15,-24 0 0,0 0 16,24 1 0,-24-1-16,0 0 0,0 0 15,0 0 1,25-24 31,-1 0-32,-24-24-15,24 24 16,0 0-16,0-24 0,1 24 16,-1-24-16,0 24 0,0 0 15,25 0-15,-25 0 16,0 0-16,0 0 0,0 24 15,0-24-15,-24 24 0,25 0 16,-25 0-16,24 1 16,-24-1-16,0 0 0,0 0 15,0 0-15,0 1 16,0-1-16,-24-24 0,24 24 16,-25-24-16,1 24 15,0-24-15,0 0 0,0 0 16,-25 0-16,25 0 0,0 0 15,0-24-15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7.7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49 0,'0'-24'16,"-24"24"-16,0 0 0,-1-25 16,50 25 15,-1 0-15,0 0-16,0 0 15,25 0-15,-25 0 0,24 0 16,-24 0-16,25 0 0,-25 0 15</inkml:trace>
  <inkml:trace contextRef="#ctx0" brushRef="#br0" timeOffset="174">49 145 0,'0'25'0,"-24"-25"0,48 0 31,0 0-31,0 0 0,0 0 16,1 0-16,-1 0 0,0-25 16,24 25-16,-24 0 15,1 0-15,-1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26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460 54 0,'0'-24'15,"-25"24"1,25-24-1,-24 24 1,0 0-16,0 0 16,0 0-1,-1 0-15,1 0 0,0 0 16,-24 0-16,23 0 16,-23 0-16,24 0 0,0 24 15,0-24-15,-1 0 0,1 0 16,0 24-1,48-24 17,-24 25-17,24-25 1,-24 24-16,0 0 16,0 0-16,0 0 15,0 1-15,0-1 0,0 0 16,0 0-1,0 0-15,-24-24 16,48 0 31,-24-24-31,25 24-16,-1-24 15,0 24 1,0 0-16,0-24 0,0 24 15,1 0-15,-1 0 16,0 0-16,0 24 0,0-24 16,25 24-16,-25-24 0,0 24 15,0 0-15,25 1 16,-25-1-16,0 0 16,-24 0-16,0 0 15,0 1-15,-24-1 0,0 0 16,0-24-16,-1 24 15,1-24-15,0 0 16,-24 0-16,23 0 0,1 0 16,0-24-16,0 24 15,0 0-15,-1-24 16,1 24-16</inkml:trace>
  <inkml:trace contextRef="#ctx0" brushRef="#br0" timeOffset="287">847 103 0,'0'-24'16,"24"24"-16,-24-25 15,24 25-15,0 0 16,0 0-16,1 25 0,-1-1 16,0 0-1,0 0-15,0 25 0,25-25 16,-25 24-16,0-24 16,0 25-16,0-25 0,1 0 15,-1 0-15,0 0 0,-24 1 16,24-1-16</inkml:trace>
  <inkml:trace contextRef="#ctx0" brushRef="#br0" timeOffset="546">1234 79 0,'0'-25'0,"0"50"47,-25-25-31,1 24-16,0 0 0,0 0 15,0 25-15,-25-25 0,1 0 16,24 24-16,-25-24 16,1 1-16,24-1 0,0 0 15,-1 0-15,1 0 16</inkml:trace>
  <inkml:trace contextRef="#ctx0" brushRef="#br0" timeOffset="1243">1790 30 0,'0'-24'16,"-24"24"-1,0 0 1,-1 0 15,1 0-31,0 0 0,0 0 16,0 24-16,0-24 0,-1 0 15,1 0-15,0 24 16,0-24-16,0 0 16,24 25 15,24-25-15,-24 24-16,24 0 15,-24 0 1,24 0-16,-24 1 15,0-1-15,0 0 16,24 0-16,-24 0 31,25-48 16,-1 24-31,-24-24-1,24 24-15,0 0 0,0 0 16,25 0-16,-25-24 16,24 24-16,-24 0 0,25 0 15,-25 24-15,0 0 0,0-24 16,1 24-16,-1 0 16,-24 1-16,0-1 0,0 0 15,0 0 1,-24 0-16,-1 1 0,1-25 15,0 24-15,0-24 0,0 24 16,-25-24-16,25 0 16,-24 0-16,23 0 0,-23 0 15,24 0-15,-24-24 0,23 24 16,25-24 0,0-1-16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5:19.9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18:20.567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12990 1451 0,'-24'-24'16,"24"0"-16,0 0 15,0-1-15,0 1 16,0 0-16,0 0 0,0 0 15,24 24 1,-24 24 0,0 0-16,25 0 15,-25 25-15,0-1 16,0 0-16,24 1 0,-24-1 16,0-24-16,0 25 0,0-1 15,0-24-15,0 0 16,0 1-16,0-50 31,0 1-15,0-24-16,24 24 15,-24-49-15,0 25 16,0-25-16,0 25 0,24-49 16,-24 24-16,24 1 15,-24-1-15,24 1 0,25 23 16,-25 1-16,0 24 0,25 0 15,-25 24-15,24 24 16,-24 0-16,1 0 16,-1 25-16,0-1 0,0 0 15,0 25-15,1-25 0,-1 1 16,0-1-16,-24 0 0,24 1 16,-24-25-16,0 24 15,24-23-15,-24-1 16,0-48 15,0-1-31,0 1 0,0-24 16,0 24-16,0-25 15,0-23-15,0 23 0,24 1 16,-24-1-16,25 1 0,-1 24 16,0 0-16,0 0 15,0 24-15,1 24 0,-1 0 16,0 0-16,0 24 15,0-23-15,1 23 0,-1 0 16,-24 1-16,24-1 0,0 1 16,-24-25-16,24 24 15,-24-24-15,0 1 0,25-1 16</inkml:trace>
  <inkml:trace contextRef="#ctx0" brushRef="#br0" timeOffset="505">14321 1016 0,'0'-49'0,"-24"49"16,24-24-16,-25 24 16,25 24-16,0 1 15,0-1-15,0 24 16,0-24-16,25 25 0,-25-1 15,24 0-15,-24 25 0,24-49 16,-24 25-16,24-1 16,-24-24-16,24 0 0,-24 1 15,0-1-15,0 0 16,-24-48 0,0 0-1,24-25-15,-24 25 16,0-24-16,24-25 0,-25 25 15,25-25-15,0 0 16,0 1-16,0-1 0,0 25 16,25 0-16,-1-1 0,0 25 15,0 24-15,0 0 16,25 0-16,-25 24 0,24 0 16,1 1-16,-1-1 15,-24 24-15,0 1 0,1-25 16,-25 24-16,0-24 0,0 25 15,-25-25-15,1 0 16,0 0-16,0-24 0,-24 24 16,23-24-16,-23 0 15,24 0-15,0 0 0,24-24 16,0 0-16</inkml:trace>
  <inkml:trace contextRef="#ctx0" brushRef="#br0" timeOffset="811">15385 895 0,'24'0'0,"-24"-24"16,25-1-16,-25 1 15,0 0-15,-25 24 0,25-24 16,-24 24-16,0-24 15,-24 24-15,23 0 0,-23 24 16,24 0-16,-25 0 0,25 25 16,0-1-16,0 0 15,24 1-15,0-1 0,24 25 16,0-25-16,0 0 16,1 1-16,23-1 0,0-24 15,1 1-15,23-1 0,-23-24 16,-1 24-16,-24-24 15,25 0-15</inkml:trace>
  <inkml:trace contextRef="#ctx0" brushRef="#br0" timeOffset="2343">12603 2008 0,'0'-25'0,"-24"25"0,24-24 16,0 0 0,24 24-1,-24 24-15,24 0 16,-24 1-16,0 23 15,25 0-15,-25 1 0,0 47 16,0-23-16,0 24 0,0 0 16,0-1-16,0 25 15,-25-24-15,25 0 0,0 0 16,-24-25-16,24 1 0,-24-1 16,24 1-16,0-25 15,-24 1-15,24-1 0,0 0 16,0 1-16,-24-25 15,24 24-15,0-24 0,0 1 16,0-1-16,0 0 16,24-24-1,0 0-15,0 0 16,0 0-16,25-24 16,-1 24-16,1-24 0,23 24 15,1-25-15,48 25 0,-25-24 16,25 24-16,49 0 15,-1 0-15,0 0 0,49 0 16,0 0-16,48 0 16,-24 0-16,24 24 0,-24-24 15,0 25-15,0-1 0,-25-24 16,1 24-16,-49 0 16,1-24-16,-25 24 0,-24-24 15,0 25-15,-24-25 16,-1 0-16,-23 0 0,-25 0 15,1 0-15,-25-25 0,0 25 16,-24-24-16,0 0 16,-24 24-16,24-24 15,-24 0-15,24-1 16,-25 1-16,25 0 16,0 0-16,0-24 15,25 23-15,-25 1 16,24-24-16,-24 24 0,24-25 15,-24-23-15,24 23 16,-24-23-16,0-1 0,0 1 16,0-25-16,24 24 0,-24-24 15,0 1-15,25 23 16,-25-24-16,24 25 0,-24 23 16,0-23-16,24 23 15,-24 1-15,0 0 0,0 23 16,0 1-16,0-24 0,0 24 15,-24 0-15,0-1 16,-1 1-16,1 0 16,0 24-1,-24 0-15,23 0 0,-23 0 16,0-24-16,-25 24 0,1 0 16,-1 0-16,-48 0 15,24 0-15,-48-24 0,0 24 16,0 0-16,-24 0 0,-1 0 15,-23-25-15,-1 25 16,1 0-16,-25 0 0,24 0 16,1 0-16,-1 0 15,-23 0-15,47 0 0,1 0 16,0 0-16,23 0 0,1 0 16,24 0-16,0 0 15,0 0-15,25 0 0,-25 0 16,24 0-16,0 0 15,0 25-15,1-25 0,47 0 16,-23 0-16,48 0 0,-25 0 16,25 0-1,24 24-15,24-24 47,-24 24-47,24-24 63</inkml:trace>
  <inkml:trace contextRef="#ctx0" brushRef="#br0" timeOffset="5976">13353 2201 0,'-24'0'0,"48"0"344,-24 24-344,24-24 15,-24 24 1,25-24-16,-1 25 16,0-50 15,-24 1-15,24 24-16,-24-24 15,24 24-15,-24-24 0,25 0 16,-1-1-1,0 1-15,0 24 32,0 0-32,-24 24 15,24-24-15,1 0 0,-1 25 16,-24-1-16,24-24 16,0 24-16,0-24 0,1 0 15,-25 24-15,24-24 16,0 0-16,0 0 0,0 0 15,1 0-15,-1 0 16,0 0-16,0-24 16,0 24-16,1 0 15,-1-24-15,0 24 16,0 0 0,-24-24-16,24 24 15,-24 24 1,24-24-16,-24 24 0,25-24 15,-25 24 1,24-24-16,0 0 16,0 0-1,0 0 1,1-24 0,-1 0-1,0 24-15,-24-24 0,24 24 16,0-25-16,1 25 15,-1 0 1,0 25-16,0-1 16,-24 0-1</inkml:trace>
  <inkml:trace contextRef="#ctx0" brushRef="#br0" timeOffset="6766">13256 2661 0,'0'-25'0,"25"25"32,-1 0-17,0 0 1,-24 25-1,24-25-15,-24 24 0,24-24 16,-24 24-16,25-24 16,-25 24-16,24-24 0,-24 24 15,0 1 1,0-50 15,24 25-31,-24-24 16,0 0-16,24 24 15,-24-24-15,0 0 0,24 24 16,1 0-16,-25-25 16,24 25-16,0 0 15,0 0-15,-24 25 16,24-25-16,0 0 0,-24 24 16,25-24-16,-1 24 0,0-24 15,0 0 1,0 0-16,1 24 0,-1-24 15,0 0-15,0 0 16,0 0-16,1 0 16,-1 0-16,0 0 0,0-24 15,0 24 1,1-24-16,-1 24 16,-24-24-1,24 24-15,-24-25 0,24 25 16,0 0-16,0 0 0,1 0 15,-1 0 1,0 0-16,0 0 0,0 25 16,1-25-16,23 0 15,-24 24-15,0-24 0,1 0 16,-25 24-16,24-24 0,0 0 16,0 24-16</inkml:trace>
  <inkml:trace contextRef="#ctx0" brushRef="#br0" timeOffset="7560">13353 3120 0,'0'-24'15,"24"24"32,-24 24-31,25-24-16,-1 24 16,0 1-1,0-25 1,-24 24-1,24-24-15,1 0 16,-1-24 0,0 24-1,-24-25-15,24 25 16,-24-24-16,24 24 0,-24-24 16,24 24-16,-24-24 0,25 24 15,-1 0 1,0 0-16,-24 24 15,24 0-15,0-24 16,-24 24-16,25 1 0,-1-25 16,-24 24-16,24 0 0,0-24 15,0 0 1,1 0-16,-1 0 16,0-24-1,0 0 1,0 24-16,1-25 0,-1 25 15,24-24 1,-24 24-16,0 0 0,1 0 16,-1 0-16,24 0 0,-24 0 15,1 0-15,-1 0 16,0 0-16,0 0 0,0 24 16,1-24-16,-1 0 15,0 0-15,0 0 16,-48 0-1</inkml:trace>
  <inkml:trace contextRef="#ctx0" brushRef="#br1" timeOffset="13979">13837 2878 0,'24'0'140,"-24"25"-140,24-1 32,-24 0-1,25-24 16,-25-24-16,0 0 0,24 24 16,0 0-31,0 0-16,0 0 15,1 0 1,23 0-16,-24 0 0,0 0 16,25 0-16,-25 0 15,0 0-15,24 0 0,-23 0 16,-1 0-16,0 0 16,0 0-16,-48 0 46,0 0-46,0 0 16,-25 0-16,25 0 16,0 0-16,-25 0 15,25 0-15,-24 0 0,24 0 16,-25 0-16,25 0 16,0 0-16,0 0 0,0 24 15,48-24 32,0 0-47,0 0 16,0 0-16,1-24 0,23 24 15,-24 0-15,24 0 0,1 0 16,-1 0-16,1 0 16,-1 0-16,-24-25 0,25 25 15,-25 0-15,0 0 16,0 0-16,-48 0 31,0 0-31,-25 0 16,25 0-16,-24 0 0,24 0 15,-25 0-15,1 0 16,24 0-16,-25 0 0,25 0 16,0 0-16,0 0 0,0 0 15,-1 0-15,50 0 31,-1 0-15,0 0-16,0 0 0,0 0 16,25 0-16,-25 0 0,24 0 15,-24 0-15,25 0 16,-25 0-16,0 0 0,0 0 16,1 0-16,-50 0 31,1 0-31,-24 0 15,24 0-15,-1 0 16,-23 0-16,24 0 0,0 0 16,-25 0-16,25 0 15,0 0-15,0 0 16,48 0 15,0 0-31,0 0 0,0 0 16,1 0-16,23 0 0,0 0 15,1 0-15,-1 0 16,-24 0-16,25 0 0,-25 0 16,0 0-16,0 0 15,-48 0 1,0 0-16,0 0 16,-25 0-16,1 0 15,0 0-15,-1 0 0,1 0 16,24 0-16,-25 0 15,25 0-15,0 0 0,0 0 16,48 0 0,0 25-1,0-25-15,0 0 0,25 0 16,-1 0-16,1 0 16,-1 0-16,0 0 0,1 0 15,-25 0-15,24 0 0,-23 0 16,-1 0-16,0 0 15,-24-25-15,-24 25 16,0 0 0,-1 0-16,-23 0 0,0 0 15,-1 0-15,1 0 0,-1 0 16,25 0-16,-24 0 16,24 0-16,-1 0 0,1 0 15,0 0-15,48 0 16,0 0-1,1 0-15,-1 0 0,0 0 16,24 0-16,1 0 16,-25 0-16,24 0 0,1 0 15,-25 0-15,24 0 0,-23 0 16,-1 0-16,-48 0 31,-25 0-15,25 0-16,-24 0 0,-1 0 15,1 0-15,24 0 16,-25 0-16,25 0 0,0 0 16,0 0-16,-1 0 15,50 0 1,-1 0-16,0 0 0,0 0 16,0 0-16,25 0 0,-25 0 15,24 0-15,-23 0 16,23 0-16,-24 0 0,0 0 15,-48 0 17,0 0-17,0 0-15,0 0 0,-25 0 16,25 0-16,-24 0 0,23 0 16,-23 0-16,24 0 15,0 0-15,48 0 31,0 0-31,0 25 16,25-25-16,-1 0 0,-24 0 16,25 0-16,-1 0 15,-24 0-15,25 0 0,-25 0 16,0 0-16,-48 0 16,0 0-1,-1 0-15,1 0 0,-24 0 16,-1 0-16,25 0 15,-24 0-15,24 0 0,-1 0 16,1-25-16,0 25 0,48 0 31</inkml:trace>
  <inkml:trace contextRef="#ctx0" brushRef="#br0" timeOffset="-8469">3024 1451 0,'-24'-24'0,"-1"24"0,1-24 16,0 24-16,0 0 15,0-24-15,0 24 0,-1 0 16,1 0-16,0 24 0,0-24 16,0 24-16,-1-24 15,25 24-15,-24 0 0,24 1 16,0-1-16,0 0 16,0 0-16,24 0 15,1 0-15,23 1 16,-24-25-16,0 24 15,25-24-15,-25 24 0,24-24 16,-24 24-16,1 0 16,-25 1-1,-25-25-15,1 24 0,-24-24 16,24 24-16,-25-24 16,1 0-16,0 24 0,23-24 15,1 0-15</inkml:trace>
  <inkml:trace contextRef="#ctx0" brushRef="#br0" timeOffset="-8175">3338 1451 0,'25'-24'16,"-25"0"-16,24 24 0,-24-24 15,-24 24 1,-1 0-16,1 0 16,0 24-16,0 0 15,24 24-15,-24-23 16,-1 23-16,25-24 0,0 24 16,0-23-16,0 23 0,25-24 15,-1 0-15,0 1 16,24-1-16,-23-24 0,23 24 15,0-24-15,-24 0 16,25-24-16</inkml:trace>
  <inkml:trace contextRef="#ctx0" brushRef="#br0" timeOffset="-8030">3483 1645 0,'-48'0'16,"24"-25"-16,-24 25 15,23 0-15,1 0 0,0 0 16,48-24 15,0 24-31,1 0 0,-1 0 16,24 0-16</inkml:trace>
  <inkml:trace contextRef="#ctx0" brushRef="#br0" timeOffset="-7394">3750 1403 0,'0'-24'0,"0"-1"16,0 50 15,0-1-31,-25 0 16,25 0-16,0 0 15,0 1-15,0 23 0,0-24 16,0 0-16,25 0 15,-25 1-15,24-1 16,0 0-16,0-24 16,0 0-16,1 0 15,-1 0-15,0-24 0,0 24 16,-24-24-16,24-1 16,-24 1-16,0 0 0,0 0 15,0 0-15,0 0 0,0-1 16,-24 25-16,24-24 15,0 48 1,0 1 0,24-25-16,-24 24 15,0 0-15,24 0 0,1 0 16,-1 0 0,0-24-16,0 25 0,0-25 15,1 0-15,23 24 16,-24-24-16,0 0 0,1-24 15,-1 24-15,-24-25 0,24 25 16,-24-24-16,0 0 16,0 0-16,0 0 15,0 0-15,-24 24 16,24-25-16,0 50 47,0-1-47,0 0 15,0 0 1,0 0-16,0 0 0,0 1 16,0-1-16,0 0 15</inkml:trace>
  <inkml:trace contextRef="#ctx0" brushRef="#br0" timeOffset="-9130">1234 1669 0,'0'-24'0,"-24"24"16,24-25 0,24 25-1,24 0 1,1 0-16,23 0 15,-24 0-15,25 0 0,0 0 16,-1 0-16,-23 0 16,-1 0-16,0 0 0,-23 0 15,-1 0-15</inkml:trace>
  <inkml:trace contextRef="#ctx0" brushRef="#br0" timeOffset="-8900">1742 1475 0,'0'-24'0,"24"24"47,0 0-31,0 0-16,1 24 0,-1-24 15,0 25-15,0-1 16,0 0-16,-24 0 0,24 24 15,-24-23-15,0 23 16,-24-24-16,24 0 0,-24 25 16,0-25-16,0 0 15</inkml:trace>
  <inkml:trace contextRef="#ctx0" brushRef="#br0" timeOffset="-10299">411 943 0,'24'0'0,"1"-24"0,-1 24 16,-24-24-16,24 24 16,0-24-16,0-1 15,-24 1-15,25 24 0,-25-24 16,24 0 0,-24 0-1,0 48 1,-24 0-1,-1 0-15,-23 25 16,24-25-16,-25 24 16,25 25-16,-24-25 0,24 25 15,-25-1-15,25-23 16,24 23-16,-24-23 0,24-1 16,0 0-16,0 1 0,24-25 15,25 0-15,-25-24 16,24 0-16,25 0 0,-1 0 15,-23-24-15,23 0 16,1-25-16,-25 25 0,1-24 16,-25-1-16,0 1 0,-24-25 15,0 25-15,0 0 16,-24-1-16,-25 1 0,1 0 16,0-1-16,-1 25 15,1 0-15,-1 0 0,1-1 16,24 25-16,-25 0 0,25 0 15,0 0 1,24 25-16</inkml:trace>
  <inkml:trace contextRef="#ctx0" brushRef="#br0" timeOffset="-9676">363 1620 0,'-24'0'16,"0"0"-1,24 25 16,-25-1-31,25 0 16,-24 24-16,0 1 0,0-1 16,0 1-16,-1-1 15,1 0-15,0 1 0,0-1 16,0-24-16,-1 25 16,1-25-16,0 0 0,24 0 15,24-24 16,25 0-31,-25 0 0,24-24 16,1 24-16,23 0 16,-23 0-16,-1-24 0,0 24 15,1 0-15,-1 0 0,0 0 16,1 0-16,-25 0 16,0 0-16,0 0 0,1 0 15,-1 0-15,0 0 16,0 0-1,0 0-15,-24-24 16,0-1-16,0 1 16,0 0-16,0 0 0,0-24 15,-24 23-15,24-23 16,-24 24-16,0-25 0,0 1 16,-1 24-16,1-25 0,0 25 15,0 0-15,24 0 16,-24 0-16</inkml:trace>
  <inkml:trace contextRef="#ctx0" brushRef="#br0" timeOffset="-6639">4475 1282 0,'-24'0'0,"0"-24"16,0 24-1,24 24 17,0 0-32,0 0 15,0 25-15,0-25 16,0 0-16,0 0 16,0 25-16,24-25 0,-24 0 15,24 0-15,0 0 16,0-24-1,1 0-15,-1 0 16,0 0-16,0-24 16,-24 0-16,24 24 0,-24-24 15,25 0-15,-25-25 0,0 25 16,0 0 0,0 0-16,0-1 15,0 50 1,0-1-16,0 0 15,0 0-15,0 0 0,24 1 16,-24-1-16,24 0 16,0-24-16,0 24 0,-24 0 15,25-24-15,-1 0 16,0 0-16,0-24 0,0 24 16,1-24-16,-25 0 0,24 0 15,-24-25-15,24 25 16,-24-24-16,0 23 0,0 1 15,-24-24-15,-25 24 32,25 24-32,0 0 0,24 24 15,-24-24-15</inkml:trace>
  <inkml:trace contextRef="#ctx0" brushRef="#br0" timeOffset="-6003">5298 919 0,'-24'-24'0,"-1"0"0,1-25 16,0 25-16,0 0 15,-25-25-15,25 25 0,-24 0 16,-25 0-16,-23 0 16,-1-1-16,-48 25 0,-1-24 15,-23 24-15,0-24 0,-49 24 16,0 0-16,-24 0 15,1 24-15,-26 0 0,26 1 16,-1-1-16,0 24 16,24 1-16,25 23 0,23-23 15,49 23-15,0 25 0,49-25 16,23 25-16,25-24 16,24 24-16,24-1 0,25-23 15,-1 24-15,49-25 0,0 1 16,48-1-16,0 1 15,24-25-15,25 25 0,23-25 16,1-24-16,0 1 16,24-1-16,0-24 0,0 0 15,24-24-15,-49-1 0,25-23 16,-24 0-16,-24-25 16,-25 1-16,-24-25 0,-24 0 15,-48-24-15,-1 0 16,-23-24-16,-49 24 0,0-24 15,-25 24-15,-23 0 0,-25 48 16,-23-23-16,-1 47 16,-24 25-16,-24 0 0,24 24 15,-24 0-15,24 0 16,0 24-16</inkml:trace>
  <inkml:trace contextRef="#ctx0" brushRef="#br0" timeOffset="-4035">5854 750 0,'0'-25'15,"-24"25"-15,24-24 16,0 48 0,24-24-16,-24 49 15,0-1-15,24 1 0,1 23 16,-25 25-16,24 0 0,-24-1 15,0 25-15,24 0 16,-24 0-16,0 24 0,0 1 16,0-25-16,-24 24 0,24 0 15,-24-24-15,-1 24 16,25-48-16,-24 24 0,0-25 16,24 1-16,-24 0 15,24 0-15,-24-25 0,24 1 16,-25 24-16,25-25 15,-24 1-15,24-1 0,-24 1 16,24-25-16,-24 1 0,24-1 16,-24 0-16,24-23 15,0-1-15,-25 0 16,25-48 15,25 0-15,-1 24-1,0 0-15,0-25 0,25 25 16,-1 0-16,25-24 16,-1 24-16,49-24 0,24 24 15,0 0-15,49-24 0,-1 24 16,25 0-16,0 0 16,24 0-16,0 0 0,0 0 15,-25 24-15,1 0 16,0-24-16,-25 24 0,-23 1 15,-25-25-15,-24 24 0,0-24 16,-25 0-16,-23 24 16,-1-24-16,-23 0 0,-1 0 15,-24-24-15,1 24 0,-1-24 16,-24-1 0,-24 25-16,-1-24 0,25 0 15,-24 0-15,0 24 16,0-24-16,24-1 0,-24 1 15,24-24-15,0 24 0,-25-1 16,25-23-16,0 0 16,0-1-16,0-23 0,0-1 15,0 1-15,0-1 16,0-24-16,-24-24 0,24 0 16,0 0-16,0 0 0,-24-24 15,24 0-15,0 0 16,-24 0-16,24 0 0,0 0 15,0-1-15,0 26 16,0-26-16,0 25 0,0 0 16,0 1-16,0 47 0,0-24 15,0 49-15,-24-1 16,24 1-16,-24 24 0,24 0 16,-25-1-16,1 25 15,0 0-15,24-24 16,-24 24-16,24-24 31,-24 24-15,-1 0-1,1 0 1,-24 0-16,-1-24 0,1 24 16,-49 0-16,1 0 15,-25 0-15,-25 0 0,-23 0 16,0 0-16,-25 0 0,-23 0 15,-25 0-15,0 0 16,24 24-16,-24-24 0,0 0 16,49 24-16,-1-24 15,25 0-15,24 0 0,24 0 16,48 24-16,1-24 0,-1 0 16,25 0-16,23 0 15,1 0-15,48 0 47,-24 25-47,25-25 0</inkml:trace>
  <inkml:trace contextRef="#ctx0" brushRef="#br0" timeOffset="-3651">6265 1330 0,'-24'0'0,"24"-24"16,24 24-1,1 0-15,23 0 16,25 0-16,-1 0 0,25 0 16,0 0-16,24 0 0,0 0 15,-1 0-15,1 0 16,-24 0-16,0 0 0,0 0 15,-25 0-15,1 0 16,-1 0-16,-47-24 0,23 24 16,-24 0-16</inkml:trace>
  <inkml:trace contextRef="#ctx0" brushRef="#br0" timeOffset="-3380">5999 1669 0,'0'24'16,"24"-24"-16,25 0 16,-1 0-16,25 0 15,24-24-15,-1 24 0,25 0 16,0-24-16,0 24 15,24-25-15,0 25 0,-24 0 16,0 0-16,0-24 0,0 24 16,-24 0-16,0 0 15,-25 0-15,-23 0 0,-1 0 16</inkml:trace>
  <inkml:trace contextRef="#ctx0" brushRef="#br0" timeOffset="-3123">6386 2032 0,'-24'24'0,"48"-24"15,1 0-15,-1 0 16,24-24-16,0 24 15,1 0-15,23-24 0,1 24 16,24 0-16,0-25 16,23 25-16,-23 0 0,24 0 15,-24 0-15,0 0 0,-1 0 16,-23 0-16</inkml:trace>
  <inkml:trace contextRef="#ctx0" brushRef="#br0" timeOffset="-2876">6556 2395 0,'-25'0'0,"1"24"0,48-24 15,1 0 1,23-24-16,25 24 0,23-25 15,1 25-15,0-24 16,24 0-16,24 24 0,-24 0 16,-24-24-16,24 24 0,-25 0 15,-23 0-15,0 0 16,-25 24-16</inkml:trace>
  <inkml:trace contextRef="#ctx0" brushRef="#br0" timeOffset="-2677">6604 2830 0,'-24'0'16,"0"24"-16,72-24 31,0 0-31,1-24 0,48 24 16,-25-24-16,25 0 0,24 24 15,-24 0-15,-1-25 16</inkml:trace>
  <inkml:trace contextRef="#ctx0" brushRef="#br0" timeOffset="-2468">6894 3096 0,'-48'0'0,"0"24"16,-1-24-16,25 0 0,0 0 16,72 0-1,1 0-15,23 0 16,25 0-16,24-24 16,0 24-16,24 0 0,0-24 15,0 24-15</inkml:trace>
  <inkml:trace contextRef="#ctx0" brushRef="#br0" timeOffset="-1766">9168 2080 0,'24'0'16,"1"0"-1,23 0-15,-24 0 0,49 0 16,-1-24-16,25 24 0,24 0 16,0 0-16,24 0 15,24 0-15,1 0 0,-1 0 16,-24 0-16,0 0 15,-24 0-15,0 0 0,-24 0 16,-24 0-16,-25 0 0,-24 0 16,0 0-16,-24-24 15</inkml:trace>
  <inkml:trace contextRef="#ctx0" brushRef="#br0" timeOffset="-1507">10692 1814 0,'0'-24'0,"24"24"32,25 0-17,-25 24-15,24-24 16,1 24-16,23 0 0,-23 1 15,23 23-15,-23-24 0,-1 25 16,-24-1-16,-24-24 16,0 24-16,-48 1 0,-1-1 15,-23 1-15,-25-1 16</inkml:trace>
  <inkml:trace contextRef="#ctx0" brushRef="#br0" timeOffset="19185">1331 2927 0,'0'-24'0,"-25"24"0,1-25 16,24 1 0,-24 24-16,24 24 31,0 1-16,0-1-15,0 24 16,0-24-16,0 1 16,24 23-16,-24 0 0,0-24 15,0 25-15,0-1 0,0 1 16,24-1-16,-24 0 16,0 1-16,0-25 0,0 24 15,0 1-15,0-25 16,0 0-16,0 24 0,0-23 15,0-1-15,0 0 16,25-24 0,-1 0-1,0 0 1,0-24-16,0 24 16,25 0-16,-1-24 0,0 24 15,25 0-15,0-25 16,23 25-16,1-24 0,0 24 15,48-24-15,-24 24 16,24-24-16,0 24 0,25 0 16,-1-24-16,-24 24 0,24 0 15,-23 0-15,23 0 16,-24 0-16,-24 0 0,0 0 16,0 0-16,-24 0 15,-1 0-15,-23 24 0,0-24 16,-25 0-16,0 0 0,1 0 15,-1 0-15,0 0 16,-23 0-16,-1 0 0,24 0 16,-24 0-16,25 0 15,-25-24-15,24 24 0,-23 0 16,23 0-16,-24 0 0,0 0 16,25 0-16,-25 0 15,0 0-15,0 0 0,0 0 16,1 0-1,-1 0-15,0 0 16,0 0 0,0 0-1,-24 24-15,25-24 16,-1 0-16,-48 0 62</inkml:trace>
  <inkml:trace contextRef="#ctx0" brushRef="#br0" timeOffset="19457">4983 3411 0,'24'0'63,"1"24"-63,-1 0 15,0-24-15,0 24 16,0 0-16,1-24 16,-25 25-16,24-1 0,-24 0 15,0 0-15,0 0 16,-24 0-16,-1 1 15,-23-1-15,0 0 0,-1-24 16,1 24-16</inkml:trace>
  <inkml:trace contextRef="#ctx0" brushRef="#br0" timeOffset="22852">6798 3459 0,'0'24'78,"0"0"-63,0 1 1,0-1-16,0 0 16,0 0-1,0 0-15,0 0 16,0 1-16,24-25 15,-24 24 1,24-24 0,0 0-1,0 0 1,1 0-16,23-24 16,-24 24-16,0 0 15,25 0-15,-25 0 0,24 0 16,-24 0-16,25 0 0,-25-25 15,24 25-15,-23 0 16,23 0-16,0 0 0,-23 0 16,23 0-16,-24 0 15,0 0-15,25 0 0,-25 0 16,-24 25-16,24-25 0,0 0 16,0 0-1,-24-25 16,-24 25-15,24-24 0,0 0 15,0 0 0,0 0 0,0 0-15,0-1 0,0 1-1,0 0 1,0 0 0,0 0 15,-24 24-16,0 0 32,24 24-47,-24-24 16,-1 0 0,1 0-16,0 0 0,24 24 15,-24-24-15,0 0 16,-25 0-16,25 0 0,0 0 15,0 0-15,-25 0 16,25 0-16,-24 0 0,24 24 16,-1-24-16,-23 0 0,24 0 15,0 0-15,-1 0 16,1 0-16,0 0 0,0 0 16,0 0-1,0 0 1,-1 0-16,1 0 31,48 0 32,1 0-17,-25 24 1</inkml:trace>
  <inkml:trace contextRef="#ctx0" brushRef="#br0" timeOffset="24190">9531 3435 0,'24'0'31,"-24"-24"-15,24 24 15,1 0-15,-1 0-1,24 0-15,1 0 16,-1 0-16,0 0 15,25 0-15,0 0 0,-1 0 16,1 0-16,-1 0 0,-23 0 16,-1 0-16,0 0 15,-23 0-15,-50 0 32,1 0-32,0 0 15,0 0-15,0 0 0,-1 0 16</inkml:trace>
  <inkml:trace contextRef="#ctx0" brushRef="#br0" timeOffset="24973">10668 3241 0,'0'-24'16,"-24"24"15,0-24-31,-1 24 16,1 0-16,0 24 15,0-24-15,24 24 16,-24 0-16,0 25 16,24-25-16,0 0 0,0 25 15,0-25-15,0 24 16,0-24-16,24 25 0,-24-25 15,24 0-15,0 0 16,0-24-16,0 24 0,1-24 16,23 0-16,-24 0 0,0 0 15,1-24-15,-1 24 16,0-24-16,-24 0 0,24 24 16,-24-24-16,0 0 15,0-1-15,0 1 0,-24 24 16,24-24-16,-24 0 0,24 0 15,-24 24-15,24-25 16,-25 25-16,50 0 31,-1 25-15,0-1-16,-24 0 16,24-24-16,-24 24 15,0 0-15,24 1 0,-24-1 16,0 0-1,0 0-15,0 0 0,0 0 16,0 1 0</inkml:trace>
  <inkml:trace contextRef="#ctx0" brushRef="#br0" timeOffset="25476">11055 3483 0,'-24'0'0,"0"0"16,24-24 0,24 24 15,-24 24-31,24-24 15,-24 24 1,24-24-16,0 0 16,1 0-1,-1 0-15,0-24 16,0 24 0,-24-24-16,0 0 15,0 0 1,-24 24-16,24-25 15,-24 25-15,24-24 16,-24 24-16,-1 0 16,1 0-16,0 0 15,24 24-15,-24-24 16,0 25-16,24-1 0,-24 0 16,24 0-16,-25 0 15,25 1-15,0-1 0,0 0 16,25 0-16,-1 0 15,0-24-15,0 24 16,0-24-16,25 0 0,-25 0 16,0-24-16,24 24 15</inkml:trace>
  <inkml:trace contextRef="#ctx0" brushRef="#br0" timeOffset="26249">11321 3120 0,'0'-24'0,"0"0"16,0 0 0,-24 24-16,0 0 0,0-24 15,-1 24-15,-23 0 0,0 0 16,-1 0-16,1 0 16,0 0-16,-1 24 0,1 0 15,-1-24-15,1 24 0,0 0 16,-1 0-16,25 25 15,-24-25-15,23 24 0,-23-23 16,24 23-16,24 0 16,-24 1-16,0-25 0,24 24 15,0 1-15,0-1 16,24 0-16,0 1 0,-24-25 16,24 24-16,24-23 0,-23-1 15,23 0-15,0 0 16,1 0-16,-1-24 0,1 0 15,23 0-15,1 0 0,-1 0 16,1-24-16,-25 0 16,25 0-16,-25 0 0,25-1 15,-25-23-15,1 0 16,-25-1-16,24 1 16,-24 0-16,-24-1 0,24 1 0,-24-1 15,0 1-15,-24 0 16,0 23-16,0 1 0,0 0 15,0 24-15,-1-24 16,1 24-16,0 0 0,0 0 16,0 0-16,-1 0 15,1 0 1,24 24-16</inkml:trace>
  <inkml:trace contextRef="#ctx0" brushRef="#br0" timeOffset="26609">11563 3338 0,'24'0'47,"0"0"-32,1 0-15,-1 0 16,24 0-16,-24 0 16,25-24-16,-1 24 0,1 0 15,23 0-15,-23 0 0,-1 0 16,24-24-16,-23 24 16,-1 0-16,1 0 0,-1 0 15,-24 0-15,0 0 16,1 0-16,-50 0 31,1 0-15,24-25-16,-24 25 15</inkml:trace>
  <inkml:trace contextRef="#ctx0" brushRef="#br0" timeOffset="26855">12216 3144 0,'-24'0'0,"0"0"15,24 25 17,24-25-17,0 0-15,0 24 16,1 0-16,-1-24 0,0 24 15,0 0-15,0 25 16,-24-25-16,0 0 0,-48 0 16,0 25-16,-25-25 0,-24 24 15</inkml:trace>
  <inkml:trace contextRef="#ctx0" brushRef="#br0" timeOffset="35706">10184 4330 0,'-24'0'0,"0"0"16,24 24 0,0 0-1,-24 0 1,24 1-16,0-1 0,0 0 16,0 0-16,0 25 15,0-25-15,0 0 0,0 0 16,0 0-16,0 0 0,0 1 15,0-1-15,-25 0 16,25-48 15,-24 24-31,24-24 0,0-1 16,0 1-16,0-24 0,0 0 16,0-1-16,0 1 15,24-1-15,-24-23 0,25 23 16,-1-23-16,-24 23 15,24 25-15,0-24 0,0 24 16,1 24-16,-1 0 0,0 0 16,0 0-16,0 24 15,-24 24-15,0-24 0,0 1 16,0 23-16,0 0 16,-24-23-16,0 23 0,0-24 15,0 0-15,-1 1 0,1-1 16,0 0-16,0 0 15,0-24-15,24 24 0,-25-24 16,50 0 0,-1 0-1,0 0-15,0 0 0,0 25 16,1-25-16,23 0 16,-24 24-16,0 0 0,1-24 15,-1 24-15,0-24 16,0 24-16,0 0 15,1-24-15,-1 0 16</inkml:trace>
  <inkml:trace contextRef="#ctx0" brushRef="#br0" timeOffset="36121">10620 4499 0,'0'-24'16,"24"24"-16,-24-24 0,24 24 62,0 0-46,0 0-16,1-24 16,-1 24-16,0 0 0,0 0 15,0-25-15,1 1 16,-1 0-1,-24 0 1,-24 0-16,-1 24 16,1-25-16,0 25 0,0 0 15,-25 0-15,25 0 16,0 0-16,0 25 0,0-1 16,-1 0-16,25 24 15,0-23-15,0 23 0,0-24 16,25 25-16,-1-25 0,0 0 15,0 0-15,0 0 16,1-24-16,-1 0 0,0 0 16,0 0-16,25 0 15,-25 0-15,-24-24 0,24 24 16</inkml:trace>
  <inkml:trace contextRef="#ctx0" brushRef="#br0" timeOffset="51084">14829 3677 0,'0'-25'16,"0"1"0,24 24-1,-48 0 32,24 24-47,-24 1 16,-1-1-16,25 0 15,-24 0-15,0 0 0,0 1 16,24-1-16,-24 0 16,-1 0-16,25 0 0,-24 1 15,24-1-15,-24 0 0,24 0 16,0 0-1,0 1-15,-24-25 16</inkml:trace>
  <inkml:trace contextRef="#ctx0" brushRef="#br0" timeOffset="51402">14756 3725 0,'24'0'16,"-24"-24"-16,25 24 16,-25 24-16,24-24 15,0 24-15,-24 0 16,24-24-16,0 25 0,-24-1 15,25 0-15,-25 24 16,24-23-16,0-1 0,-24 24 16,24-24-16,-24 25 0,24-25 15,-24 0-15,25 0 16,-25 0-16,24 1 16</inkml:trace>
  <inkml:trace contextRef="#ctx0" brushRef="#br0" timeOffset="52274">14829 3798 0,'0'-25'16,"24"25"-16,-24-24 31,24 24 0,-24 24 1,0 1-17,0-1-15,0 0 16,0 0-1,0 0-15,0 1 0,0-1 16,0 24-16,0-24 16,0 25-16,24-1 0,-24 0 15,0 1-15,0-25 0,0 24 16,0 1-16,0-1 16,0 1-16,0-1 0,0-24 15,0 25-15,0-1 0,0 0 16,-24 1-16,24-1 15,-24 0-15,24-23 0,0 23 16,0 0-16,0 1 16,0-25-16,0 24 0,0-23 15,0 23-15,0-24 16,0 24-16,0-23 0,0-1 16,24 24-16,-24-24 0,0 25 15,0-25-15,0 24 16,0 1-1,0-1-15,0-24 0,0 1 0,0 23 16,-24-24-16,24 0 16,0 0-16,0 25 0,0-25 15,0 0-15,0 25 16,0-25-16,0 0 0,0 24 16,0-23-16,0-1 15,0 0-15,0 0 0,0 0 16,0 1-16,0-1 0,0 0 15,0 0 1,0 0-16,0 0 0,0 1 16,24-25-1,-24 24-15,0-48 32,0-1-17</inkml:trace>
  <inkml:trace contextRef="#ctx0" brushRef="#br0" timeOffset="54285">12458 6483 0,'0'-24'0,"0"-1"16,24 25-16,1 0 31,-25 25-31,0-1 16,0 24-16,0-24 0,0 49 16,0-25-16,0 1 15,0 23-15,0 1 0,0 24 16,0-25-16,-25 25 15,25-25-15,0 25 0,-24 0 16,24 0-16,0 0 0,-24-25 16,24 25-16,0-25 15,0 1-15,0 0 0,0-1 16,0 1-16,-24-25 16,24 25-16,0-25 0,0 25 15,0-25-15,-24 25 0,24-25 16,0 25-16,0-25 15,0 0-15,0 1 0,0-1 16,0-24-16,0 0 0,0 1 16,0-1-16,0 0 15,24-24-15,0 0 32,0 0-32,0 0 15,25 0 1,-25 0-16,24-24 0,1 24 15,23 0-15,1 0 0,-1-24 16,25 24-16,0 0 16,0 0-16,24 0 0,24-25 15,-24 25-15,48 0 0,-24 0 16,25 0-16,23 0 16,-24 0-16,25 0 0,-1 25 15,1-25-15,-1 0 16,25 0-16,0 24 0,0-24 15,-1 0-15,1 24 0,0-24 16,-25 24-16,1-24 16,-25 0-16,0 0 0,-23 0 15,-1 0-15,-24 0 16,-25 0-16,25-24 0,-48 24 16,24 0-16,-25-24 0,1 24 15,-25-24-15,-24 24 16,25 0-16,-25-25 0,-24 1 15,0 0 1,-24 24-16,0-24 16,-1 24-1,25-24-15,-24 24 16,0 0-16,24-25 16,0 1-1,0 0-15,0 0 16,0 0-16,0 0 0,0-25 15,0 1-15,0-1 16,0 1-16,0-25 0,0 1 16,0-1-16,0 1 15,0-25-15,0 24 0,0-23 16,0-25-16,0 24 0,0 0 16,0 0-16,24 1 15,-24-1-15,0 0 0,0 25 16,0-1-16,0 0 15,0 1-15,0 23 0,0 1 16,0 0-16,-24-1 0,24 1 16,0 24-16,0-25 15,-24 25-15,24 0 0,0 0 16,0 0 0,-24-1-16,24 1 31,-24 24-16,-1 0 1,1 0-16,0 0 16,-24-24-16,-1 24 0,1 0 15,-25 0-15,1 0 0,-1 0 16,-24 0-16,-24 0 16,0 0-16,0 0 0,-24 0 15,0 0-15,0 0 16,-24-24-16,-1 24 0,1 0 15,0 0-15,-1 0 0,25 0 16,-24 0-16,24 0 16,0 0-16,24 0 0,-24 0 15,24 0-15,0 0 16,-25 0-16,26 0 0,-1 0 16,0 0-16,0 24 0,0-24 15,0 0-15,24 0 16,0 24-16,0-24 0,1 0 15,-1 0-15,24 0 0,1 24 16,-1-24-16,1 0 16,-1 0-16,25 0 0,-25 25 15,25-25-15,24 0 16,-25 0-16,25 0 0,0 0 16,48 0 15,-48 0 16,0 0-47,-1 0 15,1 0-15,0 0 16,0 0-16,48 0 31</inkml:trace>
  <inkml:trace contextRef="#ctx0" brushRef="#br0" timeOffset="55264">16014 5515 0,'0'-24'15,"-24"24"-15,24 24 47,0 0-47,0 1 16,0 23-16,0-24 0,0 24 16,0 1-16,0-1 0,0-24 15,0 25-15,0-25 16,0 0-16,0 0 0,0 1 15,0-50 1,24 1 0,-24 0-16,0 0 15,0-25-15,24 1 16,-24 0-16,0-1 0,0 1 16,25 0-16,-25-25 0,0 25 15,24-1-15,0 1 16,-24-1-16,24 1 0,0 24 15,0 0-15,-24-1 16,25 25-16,-1 0 0,-24 25 16,24-1-16,-24 0 0,24 24 15,-24 1-15,0-1 16,24 1-16,-24-1 0,0 0 16,0 1-16,25-25 15,-25 24-15,0-24 0,0 1 16,0-1-16,24 0 0,-24-48 31,0 0-31,0-1 16,0-23-16,0 24 15,0-24-15,0-1 0,0 25 16,24-24-16,0 23 0,-24-23 16,24 24-16,1 24 15,-1-24-15,0 24 0,0 24 16,0 0-1,1 0-15,-25 0 0,24 25 16,-24-1-16,0 1 0,24-25 16,-24 24-16,0-24 15,24 25-15,-24-25 0,0 0 16,0 0-16</inkml:trace>
  <inkml:trace contextRef="#ctx0" brushRef="#br0" timeOffset="55763">16716 5443 0,'0'-49'15,"0"25"-15,0 0 16,0 48 0,0 0-1,0 0-15,0 1 16,24 23-16,-24-24 0,24 25 15,-24-1-15,0-24 0,24 24 16,-24 1-16,24-25 16,-24 0-16,0 0 0,0 1 15,0-1-15,0-48 32,0-1-32,0 1 0,-24 0 15,24-24-15,0-1 16,-24 1-16,24 0 0,0-1 15,0-23-15,0 23 0,24 25 16,-24-24-16,24-1 16,1 25-16,-1 24 0,0-24 15,0 24-15,0 24 16,1-24-16,-1 24 0,0 0 16,0 1-16,0 23 0,-24-24 15,0 0-15,0 1 16,-24-1-16,24 0 0,-24-24 15,0 24-15,0 0 16,-1-24-16,1 0 0,0 0 16,0 0-16,0 0 0,24-24 15,0 0 1,0 0-16,24 24 16</inkml:trace>
  <inkml:trace contextRef="#ctx0" brushRef="#br0" timeOffset="56098">17417 5346 0,'24'0'0,"1"-24"0,-25-1 16,0 1-1,-25 24 1,1 0-1,0 0-15,0 0 0,0 24 16,-1 1-16,1-1 16,0 0-16,24 24 0,-24-23 15,24 23-15,-24 0 0,24-23 16,0 23-16,24 0 16,-24 1-16,24-25 0,0 24 15,0-24-15,1-24 0,23 25 16,-24-25-16,25 0 15,-25 0-15,24 0 0,-24-25 16,25 1-16,-25 0 16,0 0-16,0 0 0</inkml:trace>
  <inkml:trace contextRef="#ctx0" brushRef="#br0" timeOffset="56357">17853 5781 0,'0'24'0,"-25"-24"15,25 25 1,25-25 0,-1 0-16,0 0 0,0 0 15,0 0-15,1 0 16,23 0-16,-24 0 0,25 0 15,-25 0-15,0 0 16,0 0-16,0 0 0,-24-25 31</inkml:trace>
  <inkml:trace contextRef="#ctx0" brushRef="#br0" timeOffset="56915">18748 5273 0,'24'-24'0,"-24"0"16,0 0-1,-24 24-15,-1 0 16,1 24-16,-24-24 0,24 24 15,-25-24-15,25 24 16,-24 0-16,24-24 0,-25 25 16,25-1-16,24 0 15,-24-24-15,24 24 0,0 0 16,0 1-16,0-1 0,0 0 16,24 0-16,0-24 15,0 24-15,1 1 0,23-25 16,-24 24-16,25 0 15,-1-24-15,-24 0 0,24 24 16,-23-24-16,-1 0 0,0 0 16,-24-24-1,-24 24-15,0 0 16,-1 0-16,1 0 16,0 0-16,-24 0 0,-1 0 15,25 24-15,-24-24 0,24 24 16,-1 0-16,1 1 15,24-1-15,0 0 0,0 0 16,0 0-16,24-24 16,1 25-16,-1-1 0,0 0 15,24-24-15,1 0 0,-1 24 16,25-24-16,-25-24 16,0 24-16,1-24 0,-1 0 15,1-1-15,-25 1 16</inkml:trace>
  <inkml:trace contextRef="#ctx0" brushRef="#br0" timeOffset="57153">19014 5394 0,'0'-24'0,"0"0"16,24 24 15,0 24-31,0 0 15,1 0-15,-1 1 0,0-1 16,0 0-16,0 24 16,0-23-16,-24-1 0,25 24 15,-1-24-15,-24 0 16,24 1-16,-24-1 0,0 0 16</inkml:trace>
  <inkml:trace contextRef="#ctx0" brushRef="#br0" timeOffset="57375">19280 5322 0,'0'-25'16,"-24"1"-16,24 48 16,-25 1-1,25-1-15,-24 0 0,24 0 16,-24 25-16,24-1 0,-24 0 15,24 1-15,-24-1 16,24-24-16,0 25 0,0-25 16,-24 0-16,24 0 15,0 0-15,0 1 0</inkml:trace>
  <inkml:trace contextRef="#ctx0" brushRef="#br0" timeOffset="57826">19498 5225 0,'0'-24'16,"24"24"-1,0-25-15,0 25 16,0 0-16,25 0 15,-1 0-15,0 0 0,1 0 16,-1 0-16,1 0 16,-1 0-16,-24 0 0,0 0 15,-48 0 17,-24 0-32,24 0 0,-1 0 15,-23 0-15,24 0 16,0 0-16,-1 0 0,1 0 15,0 0-15,0 25 32,24-1-17,0 0 1,0 0-16,0 25 0,0-25 16,0 24-16,24-24 0,-24 25 15,24-1-15,0 1 16,-24-1-16,25 0 0,-25 1 15,24-25-15,-24 24 0,0-24 16</inkml:trace>
  <inkml:trace contextRef="#ctx0" brushRef="#br0" timeOffset="59432">18603 6023 0,'0'24'62,"-25"1"-46,25-1-16,0 0 16,0 0-16,0 0 15,0 0-15,0 1 16,25-25-16,-25 24 0,24 0 15,0 0 1,0-24-16,0 0 16,25 0-16,-25 0 15,48 24-15,-23-24 0,23 0 16,25 0-16,0 0 0,0 0 16,24 0-16,0 25 15,0-25-15,-1 0 0,1 0 16,0 0-16,-24 0 15,0 0-15,-25 0 0,-23 0 16,-1 0-16,1 0 0,-25 0 16,0 0-16,0-25 15,-48 25 1,24-24 0,-24 24-16,0 0 0,-1-24 15,1 24-15,24-24 0,-24 0 16,0 24-16,24-25 15,-24 1-15,24 0 0,-25 0 16,25 0-16,0 0 16,0-1-16,-24 1 0,24 0 15,0 0-15,0 0 0,24 24 32,-24 24-17,0 0-15,0 0 16,0 0-16,0 1 15</inkml:trace>
  <inkml:trace contextRef="#ctx0" brushRef="#br0" timeOffset="59888">19546 6483 0,'-24'-24'16,"0"-1"-1,24 50 1,24-1-1,-24 0-15,0 0 16,24 25-16,-24-25 0,24 24 16,-24-24-16,24 25 15,1-1-15,-1 0 0,0 1 16,24-25-16,1 24 0,-1-23 16,0 23-16,25-24 15,0 0-15,23 1 0,1-25 16,-24 24-16,23 0 15,1-24-15,0 0 0,-24 0 16,-1 24-16,1-24 0,-49 0 16,0 0-16,0 0 15,-48-24-15,0 24 16,0 0-16,-1 0 0,-23 0 16</inkml:trace>
  <inkml:trace contextRef="#ctx0" brushRef="#br0" timeOffset="60439">21675 7088 0,'0'-25'16,"-24"1"-16,24 0 16,-25 0-16,25 0 0,-24-1 15,24 1-15,-24 0 16,0 24-16,0 0 16,-1 0-16,1 24 0,0 0 15,-24-24-15,23 25 16,1-1-16,0 0 0,0 0 15,0 25-15,24-25 0,0 0 16,24 0 0,-24 0-16,48 0 0,-24 1 15,25-1-15,-25-24 16,24 24-16,1-24 0,-25 0 16,0 0-16,0 24 0,-48-24 31,-24 24-31,-1-24 15,1 25-15,0-25 16,-1 24-16,1 0 0,24 0 16,-25 0-16,25 25 0,24-25 15,-24 24-15,24-23 16,24 23-16,0-24 0,0 0 16,73 25-1,-24-25-15,-1 0 0,1-24 16,24 0-16,-25-24 0,1 24 15,-1-24-15</inkml:trace>
  <inkml:trace contextRef="#ctx0" brushRef="#br0" timeOffset="60643">21965 7281 0,'-24'0'16,"24"24"-16,0 0 15,24-24-15,0 25 16,-24 23-16,24-24 0,1 0 16,23 1-16,-24 23 15,0-24-15,1 0 0,23 1 16,-24-1-16,0 0 16</inkml:trace>
  <inkml:trace contextRef="#ctx0" brushRef="#br0" timeOffset="60855">22110 7281 0,'-24'-24'16,"0"24"-16,0 24 16,-1 0-16,1 0 15,0 1-15,0-1 0,0 24 16,24-24-16,-25 25 15,25-1-15,-24-24 0,24 1 16,0-1-16,0 0 16,0 0-16,24 0 0</inkml:trace>
  <inkml:trace contextRef="#ctx0" brushRef="#br0" timeOffset="61093">22352 7039 0,'24'-24'0,"-24"0"15,0 48 17,0 0-32,0 25 15,0-1-15,0-24 0,24 49 16,-24-25-16,25 0 0,-1 1 15,-24-1-15,24 1 16,-24-1-16,24-24 0,-24 0 16,24 1-16</inkml:trace>
  <inkml:trace contextRef="#ctx0" brushRef="#br0" timeOffset="61461">22352 7378 0,'-24'0'15,"48"-24"1,0 24 0,0 0-16,25 0 15,-1 0-15,-24 0 16,49 0-16,-25 0 0,1 0 16,-1-25-16,0 25 15,1 0-15,-25-24 0,0 24 16,0 0-16,-24-24 0,0 0 15,-24 24-15,24-24 16,-24-1-16,0 25 0,0-24 16,-1 24-16,1 0 15,0 0-15,0 24 16,24 1-16,0-1 0,0 24 16,0-24-16,0 25 15,24-1-15,0 1 0,-24-25 16,24 24-16,25-24 15,-25 1-15,0-1 0,25-24 16,-1 0-16,-24 0 16</inkml:trace>
  <inkml:trace contextRef="#ctx0" brushRef="#br0" timeOffset="61856">23102 7233 0,'0'-49'0,"-24"49"16,24-24-16,-24 24 15,48 24 1,0-24 0,-24 24-16,24 1 0,0-1 15,-24 0-15,25 24 0,-25-23 16,24-1-16,-24 0 16,0 24-16,0-23 0,0-1 15,0 0 1,-24-24-16,24-24 31,0-25-31,0 25 16,0 0-16,24-24 0,0 23 15,-24-23-15,24 0 16,0 23-16,0 1 0,1 24 16,-1 0-16,0 0 15,0 24-15,0 25 16,-24-25-16,25 24 0,-1 1 15,-24-25-15,0 24 16,24-23-16,-24 23 0,24-24 16,-24 0-16,0 1 15</inkml:trace>
  <inkml:trace contextRef="#ctx0" brushRef="#br0" timeOffset="62260">23900 7257 0,'24'-24'0,"-24"-1"16,0 1-16,0 0 15,0 0-15,-24 0 16,0 24-16,0-24 0,0 24 16,-1 0-16,-23 0 15,24 0-15,0 0 0,0 24 16,24 0-16,0 0 15,0 0-15,0 0 16,0 1-16,24 23 0,0 0 16,0-23-16,24 23 15,-23-24-15,23 0 0,-24 1 16,25-1-16,-25 0 0,0 0 16,0-24-16,-24 24 15,-24-24 1,0 25-16,0-25 15,-1 0-15,-23 0 0,24 0 16,0 0-16,-25-25 0,25 25 16,24-24-16,-24 24 15,24-24-15,0 0 0,0 0 16,24 24-16,0-25 16</inkml:trace>
  <inkml:trace contextRef="#ctx0" brushRef="#br0" timeOffset="62482">23973 7378 0,'24'-24'0,"0"24"15,0-25-15,1 1 0,-25 0 16,24 0 0,-24 0-16,24 24 15,-24 24 1,24 0 0,-24 0-16,24 0 0,1 25 15,-25-25-15,24 24 16,-24 1-16,24-1 0,-24-24 15,24 25-15,-24-25 0,0 0 16,0 0-16,0 0 16,0-48-1</inkml:trace>
  <inkml:trace contextRef="#ctx0" brushRef="#br0" timeOffset="62667">24263 6991 0,'-24'0'0,"24"-24"16,-24 24-16,0 0 15,24 24 32,0 0-31</inkml:trace>
  <inkml:trace contextRef="#ctx0" brushRef="#br0" timeOffset="63637">24578 7257 0,'0'24'15,"0"0"16,0 0-15,0 1-16,0-1 16,-25 0-16,25 0 15,0 25-15,0-25 0,25 24 16,-25-24-16,24 1 0,0-1 16,0 0-16,0 0 15,1 0-15,-1-24 0,0 24 16,0-24-16,0 0 15,0 0-15,1-24 0,-1-24 16,-24 24-16,0-25 16,-24 1-16,-1 0 15,1-1-15,0-23 0,0 23 16,0 1-16,0-1 16,-1 25-16,1 0 0,0 0 15,0 24-15,0 24 16,24 0-16,-25 0 15,25 1-15,0-1 0,0 0 16,0 24-16,0-23 16,25-1-16,-1 0 0,0 24 15,0-23-15,25-25 0,-25 24 16,0-24-16,24 0 16,-24 0-16,1 0 0,-1 0 15,0-24-15,0-1 16,0 1-16,1 0 0,-25 0 15,24 0-15,-24-25 0,24 25 16,-24 0-16,24 24 16,-24-24-16,0 48 15,0 0 1,24 0-16,-24 0 0,0 1 16,0-1-16,0 24 0,0-24 15,0 1-15,0-1 16,25 0-16,-25 0 0,0 0 15,24 1-15,0-1 16,0 0-16,0-24 16,-24 24-16,25-24 0,-1 0 15,-24 24-15,24-24 16,0-24 0,0 24-1,-24-24-15,24 0 0,1 0 16,-25-1-16,24 1 0,0 0 15,-24 0 1,24 24-16,-24-24 16,0 48 15,24-24-31,-24 24 0,25 0 16,-1 0-1,0 1-15,0-1 0,0 0 16,1-24-16,-1 0 31,0-24-15,-24 0-1,24 24-15,-24-25 16</inkml:trace>
  <inkml:trace contextRef="#ctx0" brushRef="#br0" timeOffset="66477">14829 6192 0,'0'25'47,"-24"-25"-31,24 24 15,-25-24-16,25 24-15,0 0 16,0 0-16,0 1 16,0-1-16,0 0 15,0 0 1,25 0-16,-25 1 31,0-50 16</inkml:trace>
  <inkml:trace contextRef="#ctx0" brushRef="#br0" timeOffset="71385">18022 2153 0,'-24'0'15,"24"24"17,0 0-32,0 0 15,0 0-15,0 25 0,0-1 16,0-24-16,-24 49 15,24-25-15,0 1 0,0-1 16,0 0-16,0 1 16,0-25-16,0 24 0,0 1 15,0-25-15,0 24 0,0-23 16,0-1-16,0 0 16,0 0-16,0 0 0,24 1 15,-24-1 1,24-24-1,0 0 1,0 0 0,25-24-16,-1 24 0,0 0 15,49 0-15,-24 0 16,24 0-16,-1-25 0,1 25 16,24 0-16,-24 0 0,0 0 15,-25 0-15,1 0 16,-25 25-16,0-25 0,-23 0 15,-1 0-15,0 0 16,0 0 78,-24-25-63,24 25-31,1 0 0,-25-24 16,48 24-16,-24-24 15,25 0-15,-25 0 0,48-1 16,-23 1-16,-1-24 0,25-1 16,-25-23-16,25 23 15,-1-23-15,-23-1 0,23 25 16,-23-25-16,23 25 0,-24 0 15,1 23-15,-1 1 16,-24 0-16,1 0 0,-1 0 16,0 24-16,-24-25 15,24 25-15,-24-24 0,0 0 16,0 0 15,-24 24 47,0 0-62,0 0 0,-1 0-16,1 0 15,-24 0-15,24 0 0,-25 0 16,-23 0-16,23 0 15,-23 0-15,-25 0 0,24 0 16,-23 0-16,-1 0 16,0 0-16,-24 0 0,24 0 15,1 0-15,-25 0 0,24 0 16,0 0-16,0 0 16,1 0-16,23 0 0,1 0 15,23 0-15,-23 0 16,23 0-16,25 0 0,-24 24 15,23-24-15,1 0 0,0 0 16,0 0-16,0 0 16,-1 24-16,1-24 0,0 0 15,0 0 1,0 0 0,24 24 15,-24-24-31,-1 0 15,25 25 1,-24-25-16,24 24 16,-24-24-1</inkml:trace>
  <inkml:trace contextRef="#ctx0" brushRef="#br0" timeOffset="71914">18627 2419 0,'0'-24'0,"24"24"16,-24-25-16,24 25 15,-24-24-15,24 0 0,-24 0 16,-24 0 0,0 24-16,0 0 15,0 0-15,-1 0 0,-23 0 16,24 0-16,0 24 15,-1-24-15,1 24 0,0 0 16,0-24-16,24 24 0,0 1 16,0-1-16,0 0 15,0 0-15,24 0 16,0 1-16,0-25 16,1 24-16,-1 0 0,0-24 15,24 24-15,-23 0 0,23 0 16,-24-24-16,0 25 15,0-1-15,-24 0 0,0 0 16,-24 0 0,0-24-16,0 25 0,-24-25 15,-1 0-15,1 24 0,-1-24 16,25 0-16,-24 0 16,24 0-16,-1 0 0,25-24 15,0-1 1</inkml:trace>
  <inkml:trace contextRef="#ctx0" brushRef="#br0" timeOffset="72374">18965 2395 0,'25'0'0,"-25"-25"31,0 50-16,0-1 1,-25 0-16,25 0 16,0 0-16,0 1 0,-24-1 15,24 24-15,0-24 16,0 0-16,-24 1 0,24-1 16,0 0-16,-24-24 0,24 24 15,0-48 16,0 0-15,24 0-16,-24-1 16,24-23-16,0 24 0,1-24 15,-1 23-15,0-23 16,0 24-16,-24-25 0,24 25 16,1 24-16,-25-24 15,24 24-15,-24 24 0,24-24 16,-24 24-16,0 1 0,0 23 15,0-24-15,0 25 16,0-1-16,0-24 0,0 24 16,24-23-16,-24-1 15,0 0-15,0 0 0,24 0 16</inkml:trace>
  <inkml:trace contextRef="#ctx0" brushRef="#br0" timeOffset="72567">18941 2612 0,'0'-24'0,"0"0"32,24 24-17,1 0-15,-1 0 0,0 0 16,24 0-16,-23 0 15,-1-24-15,24 24 0</inkml:trace>
  <inkml:trace contextRef="#ctx0" brushRef="#br0" timeOffset="73023">19352 2419 0,'25'0'0,"-25"-24"15,0-1 1,0 50 31,0-1-47,0 0 0,0 0 15,0 0-15,0 25 0,0-25 16,0 24-16,0-24 16,0 1-16,0-1 0,0 0 15,0 0-15,0 0 16,0 1-1,0-50 1,0 1-16,0 0 16,0 0-16,0-25 15,-25 25-15,25-24 16,0 0-16,0-1 0,0 1 16,0-1-16,25 1 15,-1 24-15,0 0 0,0-1 16,0 1-16,1 24 0,-1 0 15,0 0-15,0 0 16,0 0-16,1 24 0,-1-24 16,-24 25-16,24-1 15,-24 0-15,0 0 0,-24 0 16,0 1-16,-25-1 0,1 0 16,-1-24-16,1 24 15</inkml:trace>
  <inkml:trace contextRef="#ctx0" brushRef="#br0" timeOffset="73998">18095 2927 0,'0'24'62,"-25"0"-46,1 0-16,0 1 16,-24-1-16,23 0 15,-23 0-15,0-24 0,-1 24 16,-23 0-16,23-24 0,-23 0 15,23 25-15,1-25 16,0 0-16,-1 0 0,1-25 16,-1 25-16,25-24 15,0 24-15,24-24 0,-24 24 16,24-24-16</inkml:trace>
  <inkml:trace contextRef="#ctx0" brushRef="#br0" timeOffset="74306">17320 2951 0,'0'24'78,"-24"0"-62,0 1-16,24-1 16,-24 0-1,24 0-15,0 0 16,24 0 0,-24 1-16,24-1 15,0-24-15,25 24 0,-25 0 16,24 0-16,-23 1 15</inkml:trace>
  <inkml:trace contextRef="#ctx0" brushRef="#br0" timeOffset="76535">19788 8128 0,'0'-24'16,"0"-1"-1,0 50 17,-24-25-17,24 24-15,0 0 16,0 24-16,0-24 0,24 25 15,-24-1-15,24 1 16,-24-25-16,24 24 0,0 1 16,1-25-16,-1 0 0,0 0 15,0 0-15,25-24 16,-25 0-16,0 0 0,24 0 16,-23 0-16,23-24 15,-24 0-15,0 0 0,0 0 16,1-25-16,-25 25 0,0-24 15,0-1-15,0 1 16,-25 24-16,1-25 0,24 25 16,-24-24-16,0 24 0,0-1 15,0 25 1,-1 25 0,25-1-1,0 0-15,0 0 0</inkml:trace>
  <inkml:trace contextRef="#ctx0" brushRef="#br0" timeOffset="76915">20683 8224 0,'0'-24'0,"24"24"0,-24-24 16,0 0-1,-24 0-15,0 24 16,0 0-16,-25 0 16,25 0-16,0 0 15,0 24-15,-1-24 0,1 24 16,24 0-16,0 0 16,24 1-16,1-1 15,-1 0-15,0 0 0,24 0 16,-23 1-16,23-1 15,-24 0-15,0 0 0,0 0 16,1 1-16,-25-1 16,-25 0-1,1-24-15,0 24 0,0-24 16,0 0-16,0 0 16,-1 0-16,1 0 15,24-24-15,0 0 16</inkml:trace>
  <inkml:trace contextRef="#ctx0" brushRef="#br0" timeOffset="77327">20949 8345 0,'24'0'0,"0"0"16,-48 0 15,0 0 0,48 0-15,0 0-1,1 0-15,-1 0 16,0 0-16,0 0 16,0-24-1,-24 0 1,0 0-16,-24 24 15,0 0-15,0-24 16,0 24-16,-25 0 0,25 0 16,0 0-16,0 24 0,-1-24 15,25 24-15,-24 0 16,24 0-16,0 1 0,0-1 16,0 0-16,24 0 15,1 0-15,-1 1 0,0-25 16,0 24-16,25-24 0,-25 0 15,24 0-15,-24 0 16,25 0-16</inkml:trace>
  <inkml:trace contextRef="#ctx0" brushRef="#br0" timeOffset="77657">21239 8297 0,'-24'-24'0,"24"0"0,-24 24 16,24-25-16,0 50 31,24-25-31,0 24 16,0 0-16,1 0 15,-1 0-15,0 1 0,24-1 16,-23 0-16,-25 0 16,24 0-16,-24 1 15,-24-25 1,-1 0-1,1-25-15,24 1 16,0 0 0,0 0-16,24 0 0,-24-1 15,25 1-15,-1 0 0,0 0 16,0 0-16,0 24 16,1-25-16,-1 25 15</inkml:trace>
  <inkml:trace contextRef="#ctx0" brushRef="#br0" timeOffset="78311">21844 8055 0,'0'-24'15,"-48"24"-15,23 0 16,-23 0-16,0-24 0,-1 24 16,1 0-16,-25-24 0,1 24 15,-1-25-15,-24 25 16,1 0-16,-1-24 0,-24 24 16,24-24-16,-24 24 15,0 0-15,0 0 0,0 0 16,25 0-16,-25 0 0,24 24 15,0 0-15,25 1 16,-1-1-16,0 0 0,1 24 16,24-23-16,-1 23 0,1 0 15,-1 1-15,25-25 16,-24 24-16,24 1 0,24-1 16,0 0-16,0 1 15,0-1-15,24-24 0,24 25 16,1-1-16,-1 0 0,25 1 15,-1-25-15,1 24 16,23 1-16,25-1 0,0 1 16,0-25-16,24 24 15,1-24-15,-1 1 0,0-25 16,0 24-16,24-24 0,-24-24 16,1 24-16,-25-25 15,24-23-15,-49 24 0,1-25 16,-24 1-16,-25-25 15,1 25-15,-25-25 0,-24 25 16,0-24-16,-24-1 16,-1 25-16,-23-1 0,0 1 15,-25-1-15,25 1 0,-25 24 16,1-25-16,23 25 16,-23 24-16,-1-24 0,25 0 15,-1 24-15,1 0 0,-1 0 16,25 0-16,-24 0 15,24 0-15</inkml:trace>
  <inkml:trace contextRef="#ctx0" brushRef="#br0" timeOffset="79114">20296 9047 0,'0'-24'0,"24"24"0,-24-24 15,24 24 1,-24-25 0,24 25-1,-24 25 1,-24-1 15,0 0-31,0 0 16,24 0-16,-24 1 0,-1-1 15,1 0-15,0 0 16,0 0-16,0 0 0,0-24 16,-1 25-16,1-1 15,-24-24-15,24 24 0,-1-24 16,-23 24-16,0-24 0,-1 0 15,25 0-15,-49 0 16,25 0-16,0 0 0,-1 0 16,-23-24-16,-1 24 15,25-24-15,-1 24 0,-23 0 16,23-24-16,1 24 0,0-25 16,-1 25-16,25-24 15,-24 24-15,24-24 0,-1 0 16,1 24-16,-24-24 15,48 0-15,-24-1 0,-1-23 16,1 24-16,0-25 0,0 25 16,0-24-16,-1 24 15,1-25-15,24 25 0,0 0 16,-24 0-16,24-1 16,-24 25-1,0 0 1,0 0-1,-1 0-15,1 0 16</inkml:trace>
  <inkml:trace contextRef="#ctx0" brushRef="#br0" timeOffset="79576">18748 8515 0,'0'-24'31,"0"48"16,-25-24-47,1 24 16,0-24-16,0 0 0,0 24 15,-25-24-15,25 0 16,0 24-16,0-24 0,0 0 16,-1 0-16,1 0 15,24 25-15,-24-25 0,0 0 16,24 24-16,0 0 15,-24-24 1,24 24-16,0 0 16,0 0-16,24-24 15,-24 25-15,24-1 16,0 0-16,0-24 16,-24 24-16,25 0 15,-1 1-15,0-1 0,-24 0 16,24 0-16,-24 0 0,24 1 15</inkml:trace>
  <inkml:trace contextRef="#ctx0" brushRef="#br0" timeOffset="85008">13523 7136 0,'0'-24'0,"24"24"15,-24-24 1,-24 24 0,-1 0-1,1 0 1,0 24-16,0-24 16,0 0-16,-1 24 15,1-24-15,0 24 0,0 0 16,0 0-16,-1 1 15,25-1 1,0 0-16,25 0 16,-1 0-1,0 1-15,0-25 0,-24 24 16,24-24-16,1 24 0,-1-24 16,-24 24-16,24 0 15,-24 1 1,-24-1-1,0-24-15,-1 24 16,1-24-16,0 24 0,0-24 16,0 0-16,-1 0 15,1-24-15,0 24 0,24-24 16,0 0 0</inkml:trace>
  <inkml:trace contextRef="#ctx0" brushRef="#br0" timeOffset="85386">13764 7184 0,'0'-24'16,"0"0"-16,-24 24 15,0 24 1,24 0-1,0 0-15,0 1 0,-24-1 16,24 0-16,0 0 16,0 0-16,24 1 0,-24-1 15,24 0-15,0-24 16,-24 24-16,25-24 0,-1 0 16,0 0-16,-24-24 0,24 24 15,0-24-15,1 0 16,-25-1-16,24 1 0,-24 0 15,0 0-15,0 0 16,0-1-16,-24 25 0,24-24 16,0 0-16,-25 24 0,1 0 15,24 24 17</inkml:trace>
  <inkml:trace contextRef="#ctx0" brushRef="#br0" timeOffset="85871">14103 7112 0,'0'-24'16,"0"-1"-16,-24 1 16,24 0-16,0 0 15,0 48 16,24 0-31,-24 25 0,24-1 16,-24 0-16,24 25 0,-24-1 16,25 1-16,-25-25 15,0 25-15,24 0 0,-24-25 16,0 0-16,0 1 0,0-25 16,-24 0-16,24 0 15,0 0-15,-25-24 0,1 0 16,0-24-1,24 0-15,-24 0 0,24-25 16,0 1-16,0 0 0,0-25 16,0 25-16,0-25 15,0 25-15,24-1 0,0 25 16,0-24-16,1 24 16,23 24-16,-24 0 0,25 0 15,-25 0-15,0 0 0,0 24 16,0 0-16,1 0 15,-25 0-15,0 1 16,-25-1-16,1-24 16,0 24-16,0-24 0,0 24 15,-1-24-15,1 0 0</inkml:trace>
  <inkml:trace contextRef="#ctx0" brushRef="#br0" timeOffset="86255">14587 7208 0,'-24'0'0,"0"0"16,48 0 31,0 0-47,-24-24 15,24 24-15,0 0 16,0 0-16,1-24 0,-1 24 16,-24-24-1,-24 0 17,-1 24-32,1 0 15,0 0 1,0 0-1,24 24 1,0 0-16,0 0 0,0 0 16,0 1-16,0-1 0,24 0 15,-24 0-15,24 0 16,0-24-16,25 0 0</inkml:trace>
  <inkml:trace contextRef="#ctx0" brushRef="#br0" timeOffset="86574">14853 7112 0,'0'-24'0,"24"24"16,0 0 0,1 0-1,-1 24-15,0-24 16,0 24-16,0-24 15,1 24-15,-1 0 0,-24 0 16,0 1 0,-24-50 31,24 1-47,0 0 15,0 0-15,0 0 16,24 24-1,-24-24-15,24 24 0,0 0 16</inkml:trace>
  <inkml:trace contextRef="#ctx0" brushRef="#br0" timeOffset="86837">15555 7184 0,'-25'0'15,"1"0"1,24-24-16,24 24 16,1-24-16,-1 24 15,0 0-15,0 0 16,0 0-16,25 0 0,-25 0 15,0 0-15,0 0 16,-24-24-16,24 24 0</inkml:trace>
  <inkml:trace contextRef="#ctx0" brushRef="#br0" timeOffset="87053">15724 7039 0,'-24'0'16,"24"-24"-16,-25 24 0,25 24 47,25-24-47,-1 0 0,24 24 15,-24-24-15,1 25 16,-1-25-16,0 24 0,0-24 16,-24 24-16,0 0 15,0 0-15,-24-24 0,-24 24 16,23 1-16,-23-1 0</inkml:trace>
  <inkml:trace contextRef="#ctx0" brushRef="#br0" timeOffset="87449">16691 7112 0,'25'0'31,"-1"0"-15,24 0-16,1 0 0,-1 0 15,0 0-15,25 0 0,0 0 16</inkml:trace>
  <inkml:trace contextRef="#ctx0" brushRef="#br0" timeOffset="88656">14829 7837 0,'0'-24'0,"0"48"46,24-24-30,24 0-16,-23 0 16,23 0-16,-24 0 0,25 0 15,-1 0-15,0 0 0,-24 0 16,1 0-16,-1 0 16,0 0-16</inkml:trace>
  <inkml:trace contextRef="#ctx0" brushRef="#br0" timeOffset="88921">15047 7692 0,'-25'0'15,"25"24"32,25 1-31,-25-1-1,0 0 1,0 0-16,24 0 0,-24 25 16,24-25-16,-24 0 15,0 25-15,24-25 0,-24 0 16,0 0-16</inkml:trace>
  <inkml:trace contextRef="#ctx0" brushRef="#br0" timeOffset="89540">13764 8249 0,'0'-25'0,"0"1"32,-24 24-32,0 0 31,0 0-31,0 0 0,-1 0 15,1 0-15,0 24 0,24 1 16,-24-1-16,0 0 16,0 0-16,24 25 0,0-25 15,0 0-15,0 24 16,24-23-16,0-1 0,0 0 16,0 0-16,25 0 0,-1-24 15,0 0-15,1 0 16</inkml:trace>
  <inkml:trace contextRef="#ctx0" brushRef="#br0" timeOffset="89941">14031 8370 0,'-25'-25'0,"1"25"31,24 25-15,0-1 0,0 0-16,0 0 15,0 0 1,0 1-16,24-1 0,-24 0 16,0 0-1,25-24-15,-1 0 16,0 0-16,0 0 0,0 0 15,0 0-15,1 0 16,-25-24-16,24 24 0,0-24 16,-24 0-16,24-1 15,-24 1-15,0 0 16,-24 0-16,0 0 16,24-1-1,-24 25-15,24 25 31</inkml:trace>
  <inkml:trace contextRef="#ctx0" brushRef="#br0" timeOffset="90325">14635 8345 0,'0'-24'0,"-24"24"16,0 0-1,0 0-15,0 0 16,-1 0 0,1 0-16,0 24 0,0 1 15,24-1 1,24-24-1,0 24-15,0-24 16,1 24-16,-1 0 16,0-24-16,0 25 0,0-1 15,0-24-15,-24 24 16,25-24-16,-25 24 0,-25 0 16,1-24-1,0 0-15,0 0 16,0 0-16,0 0 0,-1 0 15,1 0-15,0 0 0,24-24 16</inkml:trace>
  <inkml:trace contextRef="#ctx0" brushRef="#br0" timeOffset="90552">14756 8273 0,'24'0'0,"-24"24"47,0 0-32,25-24-15,-25 24 16,24 1-16,-24-1 0,24 0 16,-24 0-16,24 25 15,-24-25-15,0 0 16,24 0-16</inkml:trace>
  <inkml:trace contextRef="#ctx0" brushRef="#br0" timeOffset="91598">14853 8466 0,'0'-24'15,"24"24"16,-24-24-31,24 24 16,1 0-16,23 0 0,-24 0 16,25 0-16,-25-24 15,0 24-15,24 0 0,-24 0 16,1 0 0,-25-24-16,24 24 0,-48 0 31,-1 0-16,1 0-15,24 24 16,-24-24-16,24 24 16,-24-24-16,24 24 0,0 0 15,0 1-15,24-25 16,-24 24-16,24-24 16,0 24-16,1-24 15,-1 0-15,0 0 16,0 0-16,0-24 15,1 24-15,-1-24 0,-24-1 16,0 1 0,0 0-1,-24 24-15,-1-24 16,1 24-16,24-24 0,-24 24 16,0 0-16,0 0 0,-1 0 15,50 0 16,-1 0-15,0 0 0,0 0-16,0 0 0,1 0 15,-1 0 1,0 0-16,0 0 16,0 0-1,1 0-15,-1 24 16,0-24-16,0 24 0,0 0 15,-24 0 1,25-24-16,-25 25 0,0-1 16,-25-24-1,1 0 17,24-24-17,0-1 1,24 1-16,-24 0 0,25 0 15,-1 0-15,0-1 16,0 1-16,0 0 16,0 24-1,1 24-15,-1 0 16,-24 1 0,24-1-16,-24 0 15,24-24-15,-24 24 16,24-24 31,-24-24-47,25 24 15,-25-24-15,24 0 0,0-1 16,0 1 0,0 24-16,1-24 0,-1 24 15,0 0-15,0 24 0,0 0 16,1 1-16,-1-1 15,0 0-15,0 0 0,0 25 16,-24-25-16,0 0 16,0 0-16,-24 0 0</inkml:trace>
  <inkml:trace contextRef="#ctx0" brushRef="#br1" timeOffset="95215">16933 8442 0,'0'-24'31,"25"24"16,-1 0-31,0 0-1,0 0-15,0 24 16,1-24-16,23 0 0,0 0 15,1 0-15,-1 0 16,0 0-16,1 0 0,-25 0 16,24 0-16,-23 24 0,-1-24 15,0 0-15,0 0 16,-48 0 0,0 0-16,-25 0 15,25 0-15,-24-24 0,-25 24 16,25 0-16,-25 0 0,25 0 15,0 0-15,-1-24 16,1 24-16,24 0 0,-1 0 16,1 0-16,0 0 15,24-24-15,24 24 16,0 0-16,1 0 16,23 0-16,-24-24 15,25 24-15,-1 0 0,24 0 16,-23 0-16,-1-25 15,1 25-15,-1 0 0,-24 0 16,0 0-16,1 0 0,-25-24 31,-25 24-31,-23 0 0,24 0 16,-49 0-16,25 0 16,-1 0-16,-23 0 0,24 0 15,-25 0-15,25 0 0,23 0 16,-23 0-16,24 0 15,48 0 1,0 0-16,0 0 16,49 0-16,-25 0 0,1 0 15,23 0-15,1 0 0,-1 0 16,-23 0-16,-1 0 16,-24 0-16,25 0 0,-98 0 31,25 0-16,-24 0-15,-25 0 0,25 0 16,-25 0-16,1 0 16,23 0-16,1 0 0,0 0 15,-1 0-15,25 0 0,48 0 32,0 0-32,25 0 0,-1 0 15,1 0-15,-1 0 16,0 0-16,-24 0 0,25 0 15,-1 0-15,-24 0 0,1 0 16,-1 0 0,-48 0-1,-1 0-15,1 0 16,-24 0-16,-1 24 0,-23-24 16,24 0-16,-25 0 0,25 0 15,-1 0-15,1 0 16,24-24-16,48 24 15,0 0 1,24 0-16,1 0 0,-1 0 16,1 0-16,-1 0 0,24 0 15,-23 0-15,-25 24 16,0-24-16,0 0 0,1 0 16,-25 25-16,-25-1 15,-23-24 1,24 0-16,0 0 15,-25 0-15,25 0 16,-24 0-16,24 0 0,48 0 31,0 0-15,0-24-16,24 24 0,-23 0 16,23 0-16,-24 24 15,0-24-15,1 0 0,-25 24 16,-25-24-1,1 0 1,-24 0-16,-1 0 0,1 0 16</inkml:trace>
  <inkml:trace contextRef="#ctx0" brushRef="#br0" timeOffset="98821">7572 3386 0,'0'-24'16,"-25"24"47,1 0-48,0 0 1,0 0-16,0 0 15,0 0-15,-1 0 16,1 0-16,-24 24 0,24-24 16,-1 0-16,-23 0 15,0 0-15,23 0 0,-23 0 16,0 0-16,-1 0 0,25 0 16,0 0-16,-24 0 15,23 0-15,1 0 0,0 0 16,0 0-16,0 0 15,-1 0-15,1 0 16,0 0-16,0 0 16,0 0-1,-1 25-15,1-25 32,24 24-17,24-24 1,1 24-1,-25 0 1,24 0 0,0 1-16,-24-1 15,0 0-15,24-24 0,-24 24 16,0 0-16,24-24 16,-24 24-16,0 1 15,25-25 1,-1 0-1,0 0-15,0 0 32,0-25-32,1 25 15,-1 0-15,24-24 0,-24 24 16,25 0-16,-1-24 16,0 24-16,1 0 0,-1 0 15,1 0-15,-1 0 16,-24 0-16,0 0 0,1 0 15,-1 0-15,0 0 16,0 0 0,-24 24-16,0-48 47,0 0-16,0 0-16,0 0 1,0-1 0,0 1-16,-24 24 15,24-24-15,-24 0 0,24 0 16,-24-1 0,-1 25 15,1 0-31,0 0 15</inkml:trace>
  <inkml:trace contextRef="#ctx0" brushRef="#br0" timeOffset="99805">8104 3386 0,'-24'0'0,"24"-24"16,0 48 15,0 1-15,0-1 0,0 0-16,0 0 0,0 0 15,0 1-15,0-1 16,0 0-16,0 0 0,0 0 15,0 0-15,0 1 16,0-1 0,0 0-1,24-24 17,0 0-32,0 0 15,25 0-15,-25 0 16,24 0-16,1-24 0,-1 24 15,0 0-15,1 0 0,-1 0 16,0 0-16,1 0 16,-25 0-16,24 0 0,-23 24 15,-1-24-15,0 0 16,0 0-16,0 0 16,-48 0 46,24-24-62,-24 0 16,24-1-1,0 1 1,0 0 0,24 0-16,-24 0 15,0 0-15,24-1 16,-24 1-16,0 0 15,0 0-15,0 0 16,0-1 0,-24 25-16,0 0 15,0 0 1,0 0-16,-1 0 0,-23 0 16,24 0-16,-25 25 15,1-25-15,0 0 0,-1 0 16,1 24-16,-25-24 15,25 0-15,0 0 0,-1 0 16,1 0-16,24 0 0,-1 0 16,1 0-1,48 0 17,-24 24-17,25-24 1,-25 24-16</inkml:trace>
  <inkml:trace contextRef="#ctx0" brushRef="#br0" timeOffset="104094">15917 338 0,'0'-24'0,"-24"0"16,24 0 0,-24 0-16,0-1 15,0 1-15,-1 24 0,-23 0 16,24-24-16,-25 24 16,25-24-16,-24 24 0,0 0 15,-1-24-15,1 24 16,-1 0-16,1 0 0,0-25 15,-1 25-15,-23 0 0,-1 0 16,1-24-16,-1 24 16,0 0-16,1 0 0,-25 0 15,24 0-15,-23 0 16,23 0-16,-24 0 0,1 24 16,23-24-16,-24 0 0,25 25 15,-1-25-15,-24 0 16,25 24-16,-1 0 0,1-24 15,-1 24-15,1 0 0,-1 1 16,0-1-16,1-24 16,23 24-16,-23 0 0,-1 0 15,1 1-15,-1-1 16,25 0-16,-25 24 0,1-23 16,-1-1-16,0 0 0,25 0 15,-24 0-15,23 0 16,1 1-16,-1-1 0,25 0 15,0 0-15,0 0 16,0 25-16,24-25 0,-25 24 16,25 1-16,0-1 0,0 1 15,25-1-15,-25 24 16,24-23-16,0-1 0,0 1 16,0-1-16,1 0 15,23 1-15,-24-25 0,0 24 16,25-23-16,-1 23 0,0-24 15,25 0-15,-25 25 16,25-25-16,0 0 0,-1 0 16,1 0-16,-25 1 15,25-1-15,23 0 0,-23 0 16,0-24-16,-1 24 0,25-24 16,-25 25-16,25-25 15,0 0-15,0 0 0,24 0 16,-25 0-16,25 0 15,-24 0-15,24 0 0,-24 0 16,0 0-16,-1 0 0,1 0 16,0-25-16,0 25 15,-1 0-15,1 0 0,0-24 16,0 24-16,0-24 16,-1 24-16,1 0 0,0-24 15,0 24-15,-25-24 0,25-1 16,-25 25-16,-23-24 15,23 24-15,-23-24 0,23 24 16,-23-24-16,-1 0 16,1-1-16,-1 1 0,0 0 15,1 0-15,-1 0 0,0 0 16,1-25-16,-25 25 16,24 0-16,-23-25 0,-1 25 15,0-24-15,0 24 16,0-25-16,1 1 0,-25-1 15,24 1-15,-24 0 0,0-1 16,0-23-16,-24 23 16,-1-23-16,1-1 0,0 25 15,0-25-15,-25 1 16,1-1-16,0 25 0,-25-25 16,0 25-16,-23-1 15,-1 1-15,0 0 0,-24-1 16,0 25-16,0 0 0,0 24 15,25-24-15,-25 24 0,24 0 16,0 0-16,0 0 16,1 24-16</inkml:trace>
  <inkml:trace contextRef="#ctx0" brushRef="#br0" timeOffset="381705">21384 411 0,'25'-24'31,"-1"24"-31,-24-24 15,0 48 17,0 0-17,0 0-15,0 0 16,24 25-16,-24-1 0,0 0 16,24 1-16,-24-1 0,24 25 15,-24-25-15,0 25 16,0-25-16,0 25 0,0-25 15,0-24-15,0 25 16,0-25-16</inkml:trace>
  <inkml:trace contextRef="#ctx0" brushRef="#br0" timeOffset="382329">22086 871 0,'-24'0'0,"24"-25"16,-24 1-1,24 0 1,-25 24-16,25-24 0,-24 24 16,24-24-16,-24 24 15,0-25-15,0 25 0,-1 0 16,1 0-16,0 0 0,0 25 16,0-1-16,24 0 15,-25 0-15,25 0 0,-24 1 16,24-1-16,0 24 15,24-24-15,1 1 0,-1-25 16,0 24-16,0-24 0,0 24 16,1-24-16,23 0 15,-24-24-15,0 24 0,1-24 16,-1-1-16,-24 1 16,0 0-16,0-24 0,0 23 15,0-23-15,0 0 0,0-1 16,0 1-16,0-1 15,0 25-15,0 0 0,0 0 16,0 0-16,0 48 31,24 0-31,-24 0 0,0 0 16,24 25-16,-24-1 16,24 1-16,-24-1 0,0 0 15,25 1-15,-25-1 16,24-24-16,-24 25 0,0-25 15,0 24-15,0-24 16</inkml:trace>
  <inkml:trace contextRef="#ctx0" brushRef="#br0" timeOffset="382792">22304 629 0,'0'-25'15,"0"1"1,0 48 0,0 1-1,0-1 1,0 24-16,0-24 0,0 25 16,24-25-16,-24 24 0,0 1 15,24-25-15,-24 0 16,0 0-16,0 1 0,0-1 15,0 0-15,0-48 32,0 0-32,0-1 15,0-23 1,24 24-16,0 0 0,1-1 16,-1 25-16,0-24 15,0 24-15,25 0 0,-25 0 16,24 0-16,-24 24 0,1 1 15,-1-1-15,0 0 16,-24 0-16,0 0 0,-24 25 16,0-25-16,-1-24 15,1 24-15,-24 0 0,-1-24 16,25 0-16,-24 0 0,-1 0 16,25 0-16,0 0 15,24-24-15,0 0 0,0 0 16</inkml:trace>
  <inkml:trace contextRef="#ctx0" brushRef="#br0" timeOffset="382996">22957 653 0,'24'0'16,"0"-24"-16,0 24 15,1-25-15,-1 25 0,0 0 16,0 0-16,0 0 16,1 0-16,-1 0 0,0 0 15,0 0-15,0 0 16</inkml:trace>
  <inkml:trace contextRef="#ctx0" brushRef="#br0" timeOffset="383170">23029 798 0,'-24'24'0,"0"-24"16,24 24-1,24-24 1,-24-24-16,24 24 16,25 0-16,-25 0 0,24-24 15,1 24-15,-1 0 16,0-24-16</inkml:trace>
  <inkml:trace contextRef="#ctx0" brushRef="#br0" timeOffset="383494">23852 459 0,'0'-24'0,"0"48"47,24 1-47,0 23 16,0-24-16,-24 24 0,25 1 15,-1-1-15,-24 25 16,24-25-16,-24 25 0,0-25 16,0 1-16,0-1 15,0-24-15,0 24 0</inkml:trace>
  <inkml:trace contextRef="#ctx0" brushRef="#br0" timeOffset="384029">24771 459 0,'0'-24'15,"-24"24"-15,0-24 0,24 0 16,-24 24-16,-1-24 16,1 24-16,0 0 15,-24 0-15,23 0 0,1 24 16,-24-24-16,24 24 16,-1 0-16,25 0 0,0 1 15,0-1-15,0 0 16,25 0-16,-1 0 0,0 0 15,0 1-15,25-25 0,-1 24 16,0-24-16,-23 24 16,-1-24-16,0 0 0,0 0 15,0 0-15,-48-24 16,0 24 0,0-24-16,0 24 0,-1 0 15,1 0-15,0 0 16,-24 0-16,23 24 0,1 0 15,24 0-15,-24 0 16,24 25-16,0-25 0,0 24 16,0-23-16,24 23 0,0-24 15,1 0-15,23 25 16,-24-25-16,25-24 0,-1 24 16,0-24-16,1 0 0,-25 0 15</inkml:trace>
  <inkml:trace contextRef="#ctx0" brushRef="#br0" timeOffset="384465">25037 701 0,'-24'0'0,"24"-24"16,0 0-1,24 48 1,0 0-1,1 0 1,-25 1-16,24-1 0,-24 24 16,24-24-16,-24 1 15,24 23-15,-24-24 0,0 0 16,0 1-16,0-1 0,0 0 16,-24-24-1,24-24 1,0 0-1,0-1-15,0 1 0,0-24 16,24 24-16,0-25 0,-24 1 16,25 24-16,-1-25 15,0 25-15,0 24 0,0 0 16,0 0 0,1 24-16,-1 25 0,0-25 15,-24 24-15,24 1 0,0-25 16,1 24-16,-25-24 15,24 25-15,-24-25 0,24 0 16,-24 0 0</inkml:trace>
  <inkml:trace contextRef="#ctx0" brushRef="#br0" timeOffset="384706">25642 556 0,'0'-24'0,"0"0"16,0 0-16,0-1 16,24 74-1,-24-25 1,24 24-16,1 1 16,-25-1-16,24 0 0,0 25 15,-24-25-15,24 25 16,0-25-16,-24 1 0,0-1 15,24-24-15,-24 25 16,0-25-16</inkml:trace>
  <inkml:trace contextRef="#ctx0" brushRef="#br0" timeOffset="385048">25642 895 0,'0'-24'16,"-24"-1"-16,24 1 0,24 24 31,-24-24-31,24 24 0,0 0 16,25 0-16,-25 0 15,0 0-15,24 0 0,-23 0 16,-1 0-16,0 0 0,0 0 16,0 0-16,1 0 15,-25-24 1,0 0 15,24 24-15,0 0-16,-24 24 15,24-24-15,0 24 0,1 24 16,-25-23-16,24-1 0,0 24 16,-24 1-16,0-25 15,24 24-15,-24-24 0,0 0 16,0 1-16</inkml:trace>
  <inkml:trace contextRef="#ctx0" brushRef="#br0" timeOffset="385229">26005 532 0,'0'-24'0,"-24"0"16,24-1-1,0 50 1,0-1 0,24-24-16,-24 24 15</inkml:trace>
  <inkml:trace contextRef="#ctx0" brushRef="#br0" timeOffset="385464">26319 556 0,'0'-24'16,"0"0"-16,24 24 15,1 0 1,-1 24 0,0 0-16,0 24 0,0 1 15,-24-1-15,25 1 16,-1 23-16,0-23 0,-24-1 15,24 0-15,-24 1 16,0-1-16,24-24 0,-24 0 16</inkml:trace>
  <inkml:trace contextRef="#ctx0" brushRef="#br0" timeOffset="386190">26464 846 0,'-24'0'15,"24"-24"-15,-24 24 16,48 0 31,0 0-47,25 0 0,-25 0 16,24-24-16,-23 24 15,23 0-15,-24 0 16,25-24-16,-25 24 0,-24-24 0,24 24 15,0-25-15,0 1 16,-24 0 0,0 48 15,24 0-31,-24 1 0,0-1 16,25 0-16,-25 24 15,24-23-15,-24 23 0,24-24 16,-24 0-16,24 1 15,-24-1-15,24-24 0,-24 24 16,25-24-16,-25-24 16,24 24-1,-24-24-15,24-1 0,-24 1 16,0 0-16,24 0 16,-24 0-16,0-1 0,0 1 15,0 0-15,0 0 0,0 0 16,0 48-1,0 0 1,0 24-16,24-23 16,-24 23-16,25 0 0,-1 25 15,-24-25-15,24 1 0,0 23 16,0-23-16,1-1 16,-1 0-16,0 1 0,-24-1 15,24 1-15,-24-1 16,0-24-16,0 0 0,-24 0 15,0 1-15,0-1 0,-1-24 16,-23 0-16,24 0 16,0-24-16,-1-1 0,1 1 15,0-24-15,0 24 16,24-25-16,0 1 0,0 0 16,24-1-16,-24 1 0,0 24 15,24-1-15,0-23 16</inkml:trace>
  <inkml:trace contextRef="#ctx0" brushRef="#br0" timeOffset="386643">27819 604 0,'-24'-24'0,"0"0"16,0 24-16,-1-24 0,-23 24 16,24-24-16,0 24 15,-25-24-15,25 24 0,0 0 16,0 0-16,-1 0 0,1 0 15,0 24-15,0-24 16,0 24-16,24 0 0,0 0 16,0 0-16,0 25 15,0-25-15,24 0 0,0 0 16,0 25-16,25-25 0,-25 24 16,24-23-16,1-1 15,-1 0-15,0 0 0,1 0 16,-25 1-16,0-1 15,-24 0-15,0 0 0,0 0 16,-24-24-16,-24 24 16,23-24-16,-23 0 15,0 0-15,-1 0 0,1-24 16,24 24-16,-25 0 16,25-24-16</inkml:trace>
  <inkml:trace contextRef="#ctx0" brushRef="#br0" timeOffset="387310">27867 919 0,'25'0'0,"-25"-24"31,24 24-31,0 0 15,0 0-15,0 0 16,1-24-16,23 24 16,-24 0-16,0 0 0,1-25 15,-1 25-15,0-24 16,0 0-16,-24 0 16,0 0-16,-24-1 15,24 1-15,-24 0 16,0 0-16,-1 0 0,1 24 15,0 0-15,0 0 16,0 24-16,-1 0 16,25 0-16,0 0 0,0 1 15,-24 23-15,24-24 16,0 25-16,24-25 0,-24 0 16,25 0-16,-1 0 15,0-24-15,0 25 0,0-1 16,25-24-16,-25 0 0,0 0 15,25 0-15,-25-24 16,24 24-16,-24-25 0,0 1 16,1 0-16,-1-24 15,-24 23-15,24-23 0,-24 0 16,0-1-16,24 1 0,-24-1 16,0-23-16,0 24 15,0 23-15,0-23 0,0 24 16,0 0-16,-24-1 0,0 25 15,24 25 1,-24-1-16,24 0 16,-25 24-16,25 1 15,0-1-15,0 0 0,0 1 16,25-1-16,-1 1 0,-24-1 16,24 0-16,0 1 15,0-1-15,1-24 0,-25 1 16,24-1-16,-24 0 15,24-24-15</inkml:trace>
  <inkml:trace contextRef="#ctx0" brushRef="#br0" timeOffset="387479">28569 798 0,'0'-24'0,"-24"0"0,24-1 16,0 1-1,24 0-15,0 0 16,0 24-16,1 0 16,-1 0-16,0 0 0,0 0 15</inkml:trace>
  <inkml:trace contextRef="#ctx0" brushRef="#br0" timeOffset="392499">21989 2661 0,'24'0'16,"-24"-25"-16,25 25 0,-1 0 16,-24-24-16,24 24 0,0-24 31,-48 0-16,0 24 1,0 0 0,-1 0-16,1 0 0,0 0 15,0 0-15,-25 24 16,25-24-16,-24 24 0,24 0 16,-25 1-16,25-1 0,-24 24 15,24-24-15,24 1 16,-25-1-16,25 24 0,0-24 15,0 1-15,25-1 16,-1 0-16,0 0 16,24-24-16,-24 24 0,25-24 15,-1 25-15,25-25 16,-49 24-16,24-24 0,-23 24 16,-1-24-16,0 24 15,-24 0-15,0 0 16,-24-24-16,0 25 0,-1-1 15,1-24-15,0 24 16,-24-24-16,23 0 0,-23 24 16,0-24-16,23 0 15,1-24-15,0 24 0,0-24 16,0 24-16</inkml:trace>
  <inkml:trace contextRef="#ctx0" brushRef="#br0" timeOffset="392927">22449 2733 0,'24'0'16,"0"0"0,-48 0-16,0 24 15,0-24-15,-1 25 16,1-1-16,0 0 15,0 0-15,0 0 16,24 1-16,0-1 16,0 0-16,0 0 0,24 0 15,-24 1-15,24-1 0,0-24 16,25 24-16,-25-24 16,24 24-16,-24-24 0,25 0 15,-1 0-15,-24 0 16,25-24-16,-25 24 0,0-24 15,0 0-15,0-1 0,-24 1 16,0-24-16,0 24 16,0-25-16,-24 25 0,0-24 15,0 23-15,0-23 0,-25 24 16,25 0-16,-24-1 16,-1 25-16,25-24 0,0 24 15,-24 0-15,23 0 16,1 0-16</inkml:trace>
  <inkml:trace contextRef="#ctx0" brushRef="#br0" timeOffset="393513">22884 2346 0,'0'-48'0,"-24"-1"16,0 25-16,0-24 0,-25 24 16,1-1-16,-25 1 0,1 0 15,-1 24-15,1 0 16,-25 0-16,0 24 0,25 0 16,-25 1-16,0 23 15,24 0-15,1 1 0,-1-1 16,1 25-16,23-1 0,1 1 15,0-1-15,23 1 16,-23 0-16,24-1 0,0 1 16,24-1-16,0 1 15,0-25-15,0 25 0,24-25 16,0 25-16,24-25 0,-23 1 16,23-25-16,0 24 15,25 1-15,-1-25 0,1 24 16,0-24-16,-1 0 15,25 1-15,0-25 0,-1 0 16,1 0-16,24 0 0,-24-25 16,0 1-16,-1 0 15,-23 0-15,0-24 0,-1-1 16,-23 1-16,-1-25 16,-24 1-16,0-25 0,-24 0 15,0 0-15,0-24 0,0 25 16,-24-1-16,24 24 15,-24 1-15,-24-1 0,23 25 16,-192-25 15,144 73-31,25 0 0,-25 0 0,25 0 16,-1 24-16,25-24 16,-24 25-16</inkml:trace>
  <inkml:trace contextRef="#ctx0" brushRef="#br0" timeOffset="394217">25424 3725 0,'24'-24'16,"-24"0"0,-24-1-1,0 25-15,24-24 16,-48 24-16,23 0 0,-23-24 15,24 24-15,-24 0 16,23 0-16,-23 24 0,24-24 16,0 24-16,-1 1 15,1-1-15,24 0 0,-24 0 16,24 0-16,0 25 0,24-25 16,0 0-16,1 25 15,23-25-15,-24 24 0,25-24 16,-1 1-16,0 23 15,1-24-15,-1 0 0,-24 25 16,25-25-16,-25 0 0,-24 0 16,24 0-16,-24 1 15,0-1-15,-24 0 0,0 0 16,-1-24-16,1 24 16,-24-24-16,24 25 0,-25-25 15,1 0-15,0 0 0,23 0 16,-23 0-16,24-25 15,0 25-15,-1-24 0,25 0 16,0 0 0,0 0-16</inkml:trace>
  <inkml:trace contextRef="#ctx0" brushRef="#br0" timeOffset="394648">25811 4015 0,'24'0'0,"-24"-24"31,-24 48 1,0 1-32,24-1 15,-24 0-15,24 0 16,-24 0-16,24 0 0,0 1 15,0 23-15,0-24 0,24 0 16,0 1-16,0-1 16,0-24-16,1 24 0,-1-24 15,24 0-15,-24 0 16,1 0-16,-1-24 0,0 24 16,0-24-16,0-25 0,-24 25 15,0 0-15,0-25 16,0 1-16,0 24 0,0-24 15,-24 23-15,24 1 16,-24 0-16,0 0 0,0 24 16,-1 0-16,1 0 15,0 24 1,48 0 0,0-24-1</inkml:trace>
  <inkml:trace contextRef="#ctx0" brushRef="#br0" timeOffset="394901">26416 3894 0,'24'-24'0,"-24"0"16,24 0-1,-24 48 16,0 0-31,25 0 0,-25 25 16,0-25-16,24 24 0,-24 25 16,24-25-16,-24 25 15,24-25-15,-24 1 0,24-1 16,-24 0-16,0 1 16,0-25-16,-24 0 0,0-24 15</inkml:trace>
  <inkml:trace contextRef="#ctx0" brushRef="#br0" timeOffset="395661">26827 3314 0,'-24'0'0,"0"0"16,-24-24-16,-1 24 16,1-25-16,-25 25 0,1-24 15,-1 24-15,0-24 16,1 0-16,-25 24 0,49 0 16,-25-24-16,1 24 0,23 0 15,-23 0-15,23 24 16,1 0-16,-25-24 0,1 24 15,-1 0-15,1 1 16,-1 23-16,25-24 0,-25 25 16,1-1-16,-1 0 0,25 1 15,-25-1-15,49 25 16,0-25-16,-1 25 0,1-1 16,24 1-16,0-1 0,24 1 15,1-1-15,-1 25 16,0-24-16,24-1 0,-23-23 15,23 23-15,0 1 16,-23-25-16,23 1 0,0-1 16,25 0-16,-25 1 0,25-1 15,-25-24-15,49 25 16,-24-25-16,-1 0 0,1 0 16,23-24-16,-23 25 15,24-25-15,-25 0 0,1-25 16,24 25-16,-25-24 0,1 0 15,-1-24-15,1 23 16,0-23-16,-25 0 0,24-25 16,146-217 15,-194 217-31,1 1 0,-1-1 0,0-24 16,-24 25-16,0 23 15,0-23-15,0-1 0,-24 25 16,0-25-16,-1 25 15,1-1-15,0 25 0,0-24 16,-25 24-16,25-25 0,-24 25 16,24 24-16,-25-24 15,1 24-15,24-24 0,-25 24 16,1 0-16,24 0 0,0 0 16,-1 0-16,-23 0 15,24 0-15</inkml:trace>
  <inkml:trace contextRef="#ctx0" brushRef="#br0" timeOffset="396822">23416 2370 0,'-24'0'0,"24"25"32,24-1-17,-24 0 1,0 0-1,0 0-15,0 1 16,0-1-16,0 0 0,0 0 16,0 0-16,0 0 15,0 1-15,0-1 0,0 0 16,0 0 0,0 0-16,0 1 15,25-25-15,-25 24 16,24-24 15,-24-24-15,24 24-16,-24-25 15,24 1-15,0-24 0,1-1 16,71-144 15,-71 120-31,23 1 0,-24-1 16,0 25-16,0-25 0,1 25 15,-1 0-15,0 23 0,0 1 16,-24 0-16,24 24 16,-24-24-16,25 24 0,-1 0 31,-24 24 47</inkml:trace>
  <inkml:trace contextRef="#ctx0" brushRef="#br0" timeOffset="398487">27335 3870 0,'0'-24'15,"24"24"1,-24-24 0,25 48 15,-1 0-15,-24 0-16,24 25 15,-24-25-15,0 0 16,24 25-16,-24-1 0,0 0 15,0-24-15,24 25 0,-24-25 16,0 24-16,0-23 16,25 23-16,-25-24 0,0 0 15,24-24-15,-24 25 16,24-25-16,0 0 16,0-25-1,1 1-15,-1 0 16,0-24-16,0 23 0,0-23 15,1-25-15,23 25 16,-24 0-16,0-25 0,25 1 16,-25 23-16,24-23 15,1-1-15,-25 0 0,24 25 16,1-24-16,-25 23 0,24 1 16,-24 24-16,1-1 15,-1 1-15,0 0 0,0 24 16,-24 24-1,0 0 1,0 1 15</inkml:trace>
  <inkml:trace contextRef="#ctx0" brushRef="#br0" timeOffset="401721">22183 3725 0,'-24'0'79,"24"24"-33,0 0-46,-25-24 16,25 25-16,0-1 16,0 0-16,0 0 15,0 0-15,0 1 16,0-1 0,0 0-16,0 0 0,0 0 15,0 1-15,0-1 0,0 0 16,0 0-16,0 0 15,0 0-15,0 1 0,0-1 16,0 0-16,0 0 16,0 0-16,0 1 15,0-1-15,0 0 16,0 0 0,0 0-1,0 1 1,25-25 46,-1 0-46,0 0 0,0 0-1,0 0-15,0-25 16,1 25-16,-1 0 0,0 0 15,0 0-15,25 0 16,-25 0-16,24 0 0,-24 0 16,25 0-16,-1 0 0,-24 0 15,25 0-15,-1 0 16,0 0-16,1 0 0,-1 0 16,-24 0-16,25 0 15,-1 0-15,-24 0 0,25 0 16,-25-24-16,0 24 0,25 0 15,-25 0-15,0 0 16,0 0-16,0 0 0,0 0 16,25 0-16,-25 0 15,0 0-15,0 0 0,25 0 16,-25 0-16,0 0 0,25 0 16,-25 0-16,0 0 15,24 0-15,-23 0 0,-1 0 16,0 0-16,0 0 15,0 0-15,0 0 0,25 0 16,-25 0-16,0 0 0,0 0 16,1 0-16,-1 0 15,0 0-15,0 0 0,0 0 16,25 0-16,-25 0 16,0 0-16,0 0 0,25 0 15,-25 0-15,0 0 0,0 0 16,0 0-1,1 0-15,-1 0 16,0 0 0,0-24-16,0 24 15,1 0-15,-1 0 0,0 0 16,0 0 0,0 0-16,1 0 31,-1 0 0,0 0-15,0 0-16,0 0 15,1 0 1,-1 0 0,0 0-1,0 0 1,0-24-16,0 24 15,1 0 1,-1 0 47,0 0-48,0 0 1,-24-24 15,24 24-31,1 0 16,-1 0-1,0 0 1,0-25-16,-48 25 94</inkml:trace>
  <inkml:trace contextRef="#ctx0" brushRef="#br0" timeOffset="403347">23054 4451 0,'0'-24'16,"0"-1"15,0 1 0,-25 24-15,25-24 0,25 24 46,-1 0-46,-24 24-1,0 0 1,24-24-16,-24 25 0,0-1 16,0 0-1,-24-24 1,0 24-16,-1-24 16,1 0-16,-24 0 15,24 0-15,-1 0 0,1 0 16,0-24-16,0 24 0,0-24 15,24 0 1,0-1-16,24 1 16,-24 0-16,24 24 15,0-24-15,0 0 0,1 24 16,-1 0-16,0 0 16,0 0-1,-24 24-15,24-24 16,-24 24-16,0 0 15,0 0 1,-24-24-16,24 25 0,-24-25 16,0 0-1,0 0-15,-1 0 0,1 0 16,0 0 0,24-25-1,0 1 1,73-24 15,-49 24-31,0 24 0,0-25 16,0 25-16,1 0 15,-1 25-15,-24-1 16,-24 0 0,-1 0-16,1 0 15,0-24-15,0 0 16,24 25-16,-24-25 0,-1 0 15,1 0-15,0 0 16,0 0 0,24-25-16,0 1 15,24 24 1,-24-24-16,24 0 0,0 24 16,-24-24-16,25 24 0,-1 0 15,0 0-15,0 0 16,0 0-1,-24 24-15,0 0 16,0 0-16,-24 0 16,0-24-16,0 25 15,0-25 1,-1 0-16,1 0 16,0 0-1,48-25 1,0 1-1,1 24-15,-1-24 16,0 24-16,0 0 16,0 0-1,-24 24-15,0 0 16,0 1-16,-24-25 16,24 24-16,-24 0 15,0 0-15,0-24 16,-1 0-1,25-24 1,-24 24-16,24-24 0,-24 24 16,24-24-16,24-1 15,0 25-15,-24-24 16,25 0-16,23 24 0,-24 0 16,0 0-16,1 0 15,-1 0-15,0 0 0,-24 24 31,-24-24-15,0 24-16,-1-24 16,1 25-16</inkml:trace>
  <inkml:trace contextRef="#ctx0" brushRef="#br0" timeOffset="404024">22400 5104 0,'25'-24'0,"-1"0"16,0 24-16,-24-25 15,24 1-15,-24 0 16,24 24-16,-24-24 0,25 0 15,-25-1-15,0 1 16,-25 0-16,1 0 16,0 24-1,0 0-15,0 24 16,-1-24-16,1 24 0,0-24 16,0 24-16,0 1 15,-1-1-15,25 0 0,-24-24 16,24 24-16,0 0 0,-24-24 15,24 25-15,0-1 16,24-24-16,0 0 16,1 0-1,-1 0-15,0-24 0,0 24 16,0 0-16,1-25 0,-1 1 16,0 0-16,0 24 15,-24-24-15,24 0 0,-24-1 16,25 25-16,-25-24 0,24 24 15,-24 24 1,0 1-16,0-1 16,0 0-16,0 0 15,0 0-15,0 1 0,0-1 16,0 0-16,24 0 16</inkml:trace>
  <inkml:trace contextRef="#ctx0" brushRef="#br0" timeOffset="404457">22933 4886 0,'0'-24'0,"24"0"16,-24 0-16,0-1 15,-24 1 1,-1 24-1,1 0-15,0 0 0,0 0 16,0 24-16,-1-24 0,1 25 16,0-25-16,24 24 15,-24-24-15,24 24 0,0 0 16,24 0 0,-24 1-16,24-25 0,-24 24 15,24-24-15,1 24 16,-1-24-16,-24 24 0,24 0 15,0-24-15,-24 25 16,24-1 0,-48-24-1,0 24-15,0-24 16,0 0-16,-1 0 16,1 0-16,0 0 0,0 0 15,0 0-15,0-24 16,48 0-1,0 24-15,0-25 0,0 25 16,25-24-16</inkml:trace>
  <inkml:trace contextRef="#ctx0" brushRef="#br0" timeOffset="404763">23102 4886 0,'24'-24'0,"-24"0"16,24 24-1,-24-24-15,-24 24 16,24 24 31,-24-24-47,24 24 15,-24 0 1,24 0-16,0 1 16,0-1-16,0 0 15,24-24-15,-24 24 0,0 0 16,24 1-16,-24-1 15,24 0-15,-24 0 16,-24-24 0,0 0-1,0 0-15,0 0 0,-1 0 16,25-24 0</inkml:trace>
  <inkml:trace contextRef="#ctx0" brushRef="#br0" timeOffset="405188">23441 4886 0,'0'-24'15,"-25"24"-15,1 0 16,0 0-16,0 0 0,0 0 16,-1 0-1,1 24 1,24 0-1,0 1-15,0-1 16,0 0-16,24 0 16,-24 0-16,25-24 15,-1 25-15,0-25 16,0 0 0,0 0-16,1-25 15,-25 1 1,24 0-16,-24 0 15,0 0-15,0-1 16,0 1 0,0 0-16,-24 24 15,24-24-15,-25 24 16,25 24 0,25-24-1,-1 0-15,0 0 16,0 0-16,0 0 15,25 0-15</inkml:trace>
  <inkml:trace contextRef="#ctx0" brushRef="#br0" timeOffset="405596">23779 4862 0,'24'0'16,"1"0"-16,-25-24 16,-25 24-1,1 0 1,0 0-16,0 0 15,0 0-15,0 0 16,24 24-16,-25-24 0,25 24 16,0 0-16,-24 1 0,24-1 15,24 0 1,1 0-16,-1 0 16,0-24-1,0 0-15,24 0 0,-23 0 16,-1 0-16,0 0 0,0-24 15,0 24-15,1 0 16,-1-24-16,-24 0 16,0 0-1,-24 24-15,24-25 0,-25 1 16,25 48 15,25 1-15,-25-1-1,0 0-15,0 0 0,24-24 16,-24 24-16,0 1 16</inkml:trace>
  <inkml:trace contextRef="#ctx0" brushRef="#br0" timeOffset="405770">24045 4765 0,'-24'0'0,"24"-24"16,-24 24-16,24-24 16,-24 24-16,24 24 47,24-24-47,0 0 0</inkml:trace>
  <inkml:trace contextRef="#ctx0" brushRef="#br0" timeOffset="406418">24239 4862 0,'0'24'16,"24"-24"-16,0 0 15,-24-24 17,0 0-1,-24 24-31,0 0 15,0 24 1,0 0 0,-1-24-16,25 24 15,-24 1-15,24-1 16,0 0-16,0 0 16,24 0-1,1-24-15,-1 0 16,0 0-16,0 0 0,0 0 15,0 0 1,1-24-16,-1 24 16,-24-24-16,0 0 31,0 48 0,0 0-15,24 0-16,0-24 15,-24 25 1,24-25-16,1 0 0,-1 0 16,0-25-1,0 25-15,-24-24 0,24 0 16,-24 0-16,0 0 16,25-25-16,-25 25 15,0 0-15,0-25 0,0 25 16,24 0-16,-24 0 15,24 0 1,-24 48 0,0 0-16,0 0 0,0 25 15,-24-25-15,24 24 0,0 1 16,0-25-16,0 24 16,0-24-16,0 1 0,0-1 15,0 0-15</inkml:trace>
  <inkml:trace contextRef="#ctx0" brushRef="#br0" timeOffset="406724">24650 4983 0,'0'-24'15,"-24"0"-15,0 24 16,0-25 0,48 25 15,0 0-31,0 0 15,0 0-15,1 0 0,-1-24 16,0 24-16,0 0 16,0 0-16,0-24 15,-24 48 17,0 0-17,0 1 1,0-1-16,0 0 15,0 0 1,0 0 0</inkml:trace>
  <inkml:trace contextRef="#ctx0" brushRef="#br0" timeOffset="406902">24916 4862 0,'0'-24'16,"-24"0"-16,0-1 16,0 1-16,24 48 47</inkml:trace>
  <inkml:trace contextRef="#ctx0" brushRef="#br0" timeOffset="407618">25037 4959 0,'0'24'15,"-24"-24"1,0 0-1,0 24 1,-1-24-16,25 24 16,0 1-16,0-1 15,0 0 1,25-24-16,-1 24 16,0-24-1,-24-24-15,24 24 16,-24-24-16,0 0 15,0-1 1,0 1-16,0 0 16,0 0-16,0 0 15,0-1 1,0 50 15,0-1-15,0 0-1,24-24 1,1 0 0,-1 0 15,-24 24-15,24-24-16,0 0 15,0 24 1,1-24-1,-1 25-15,0-25 16,-24 24 31,24-24-47,-24 24 31,24-24-31,0 0 16,1 0-16,-1 0 0,0 0 15,0 0-15,0 0 16,1-24-16,-1 24 0,0 0 16,0 0-16,0 0 15,1 0-15</inkml:trace>
  <inkml:trace contextRef="#ctx0" brushRef="#br0" timeOffset="410997">21554 3749 0,'24'0'16,"-24"-24"0,24 24-1,0 24 48,-24 0-48,0 1 1,25-1-16,-25 0 0,0 0 16,0 0-16,0 25 0,0-25 15,0 24-15,0-23 16,0 23-16</inkml:trace>
  <inkml:trace contextRef="#ctx0" brushRef="#br0" timeOffset="412090">24070 3894 0,'0'-24'15,"24"24"48,0 24-63,0 1 15,-24-1 1,24 0-16,-24 0 16,0 0-1,0 1-15,0-1 16,0-48 15,25 24-15,-25-25-16,24 1 15,-24 0-15,24 0 16,0 0-16,0-1 16,-24 1-16,24 0 15,1 0-15,-1 24 16,0 0-16,0 0 15,-24 24 1,24-24-16,25 97 31,-49-73-31,0 0 0,0 0 16,24 1-16,-24-1 16,0 0-1,24-24-15,0 0 16,1 0-1,-1-24-15,24 24 0,-24-24 16,25-1-16,-25 1 0,0 0 16</inkml:trace>
  <inkml:trace contextRef="#ctx0" brushRef="#br0" timeOffset="427085">2008 5418 0,'-24'-24'15,"24"0"-15,0 0 16,-25 24-16,25-24 0,0-1 16,0 1-16,0 0 15,0 0 1,25 24 0,-25 24-1,0 0 1,0 0-16,0 1 0,0 23 15,0 0-15,0 1 16,0 23-16,0-23 0,0 23 16,0 1-16,0-1 15,0 25-15,0-24 0,-25-1 16,25 1-16,-24 24 0,24-25 16,-24 1-16,0-1 15,24-23-15,-24 23 0,24-23 16,0-1-16,-24 0 15,24 1-15,0-25 0,0 0 16,0 0-16,0 1 0,0-1 31,24-24-15,0 0 0,0-24-16,0 24 15,0 0-15,1 0 0,23 0 16,25 0-16,-25 0 15,49 0-15,-25 0 0,25 0 16,24-25-16,0 25 16,24 0-16,0 0 0,0-24 15,25 24-15,-25 0 0,24 0 16,1 0-16,-1 0 16,0 0-16,-24 24 0,1-24 15,-1 0-15,0 0 16,-24 0-16,0 0 0,0 0 15,0 0-15,-25 0 0,-23-24 16,24 24-16,-25 0 16,-23 0-16,-1-24 0,-24 24 15,25 0-15,-25 0 16,-24-24 78,0 0-79,-24 24-15,24-25 16,0 1-16,-25-24 16,25 24-16,-24-25 0,24 1 15,0-25-15,-24 25 16,0-49-16,24 0 0,-24 1 15,-1-1-15,25 0 16,-24-24-16,0 24 0,24 1 16,-24-1-16,24 24 0,0 1 15,0-1-15,0 25 16,0-1-16,24 1 0,-24 24 16,24 0-16,0 0 15,-24-1-15,0 1 16,0 0-16,-24 0 31,0 24-31,0 0 0,0 0 16,0-24-16,-1 24 15,-23 0-15,0 0 0,-1 0 16,-23 0-16,-1 0 0,0 0 16,-23 24-16,-25-24 15,0 24-15,-24-24 0,0 24 16,-25 0-16,1 1 15,0-25-15,-1 24 0,1 0 16,0-24-16,23 24 0,1 0 16,0-24-16,0 24 15,0-24-15,24 25 0,0-1 16,0-24-16,24 0 16,0 24-16,25-24 0,-1 0 15,25 24-15,0-24 0,-1 0 16,25 0-16,0 0 15,0 0 1,-1 0 0,1 0 31,24 24-32,-24-24 1,24 25-1,0-1 1</inkml:trace>
  <inkml:trace contextRef="#ctx0" brushRef="#br0" timeOffset="427506">2709 5588 0,'0'-24'0,"-24"24"16,24-25-16,0 50 16,0-1-1,0 0-15,0 0 0,24 24 16,-24 1-16,25 23 0,-1-23 15,0 23-15,-24-23 16,24 23-16,0-23 0,1 23 16,-25-23-16,24-1 15,-24 0-15,24-23 0,-24-1 16,0 24-16,0-24 0</inkml:trace>
  <inkml:trace contextRef="#ctx0" brushRef="#br0" timeOffset="427925">2419 5805 0,'-48'-24'16,"24"-24"-16,-25 24 0,25-1 15,24 1-15,0 0 16,24 0-16,0 24 15,1-24-15,23 0 0,24 24 16,1-25-16,0 25 16,-1 0-16,1 0 0,24 0 15,-25 25-15,1-1 0,-1 0 16,1 24-16,-25 1 16,1-1-16,-1 0 0,-24 1 15,0-1-15,-24 1 0,0-1 16,0 0-16,-24-23 15,0 23-15,-24 0 0,-1 1 16,1-25-16,-25 0 16,25 24-16,-25-23 0,25-25 15,-25 24-15,25 0 0,0-24 16,-1 0-16,25 0 16,-24 0-16,23 0 0,1 0 15,48 0 1</inkml:trace>
  <inkml:trace contextRef="#ctx0" brushRef="#br0" timeOffset="428501">3532 5684 0,'0'-24'16,"-24"24"0,24 24 15,0 25-31,24-25 0,-24 24 16,24 1-16,-24-1 15,24 1-15,-24-1 0,0 0 16,24 1-16,-24-1 0,0-24 15,0 25-15,25-25 16,-25 0-16,0 0 0,-25-24 31,1-24-15,24 0-16,-24-25 16,24 1-16,-24 0 0,0-25 15,24 25-15,-25-25 0,25 1 16,-24-1-16,24 0 15,0 1-15,0 24 0,0 23 16,24-23-16,1 48 0,-1 0 16,0 0-16,24 0 15,-23 24-15,23 0 0,-24 1 16,0 23-16,25-24 16,-49 24-16,24-23 0,0 23 15,-24-24-15,0 0 0,0 1 16,-24-1-16,0 0 15,0 0-15,-25-24 0,25 24 16,-24-24-16,23 0 16,-23 0-16,24 0 0,0 0 15,-1-24-15,1 24 0,24-24 16</inkml:trace>
  <inkml:trace contextRef="#ctx0" brushRef="#br0" timeOffset="428905">4475 5539 0,'0'-24'0,"0"0"15,0 0 1,0 0-16,-24 24 0,0-25 15,0 25-15,-25 0 16,25 0-16,-24 0 16,24 25-16,-25-1 0,25 24 15,0-24-15,-25 25 16,49-1-16,-24 0 0,24 25 16,0-25-16,0 1 0,0-1 15,24 1-15,1-1 16,-1-24-16,24 0 0,-24 1 15,25-25-15,-1 0 16,1 0-16,-1 0 0,0 0 16,1-25-16,23 1 0,-23 0 15,-1 0-15,-24 0 16,25-1-16,-25 1 0,-48 24 31</inkml:trace>
  <inkml:trace contextRef="#ctx0" brushRef="#br0" timeOffset="447504">3338 6821 0,'0'-24'16,"-24"24"78,0 24-63,0 1-15,0-1-16,24 0 15,-25 0-15,25 0 0,-24 1 16,24-1-16,-24-24 16,24 24-16,-24-24 0,24 24 15,24-48 32,-24 0-47,24 24 16,-24-24-16,24-1 0,-24 1 15,25 0-15,-25 0 16,24 0-16,0 24 0,-24-25 16,24 1-16,0 24 15,1 0 1,-1 24-16,0 1 15,0-1-15,0-24 0,-24 24 16,24 0-16,-24 0 16,25-24-16,-25 25 0,24-1 15,-24 0 1,24-24-16</inkml:trace>
  <inkml:trace contextRef="#ctx0" brushRef="#br0" timeOffset="447931">3290 6821 0,'0'25'31,"0"-1"-15,0 0-16,24 0 16,-24 25-16,0-25 15,0 0-15,24 24 0,-24 1 16,0-1-16,0 0 0,0 1 16,0 23-16,25-23 15,-25-1-15,0 25 0,0-25 16,24 1-16,-24 23 15,0-24-15,24 1 0,-24-1 16,0-24-16,0 25 0,24-25 16,-24 24-16,0-23 15,0-1-15,0 0 0,0 0 16,0 0-16,0 1 16,0-1-16,0 0 0,-24 0 15,24 0-15,-24 0 0,0 1 16,24-1-1</inkml:trace>
  <inkml:trace contextRef="#ctx0" brushRef="#br0" timeOffset="449669">1645 8926 0,'0'-24'0,"-24"0"16,0 24-16,-1 0 16,25-25-1,0 50-15,0-1 16,25 0-1,-25 24-15,24 1 0,-24-1 16,0 25-16,24-1 0,-24 1 16,0 24-16,24-1 15,-24 1-15,0 0 0,0-25 16,0 25-16,0-24 16,0-1-16,0 1 0,0 0 15,0-25-15,0 0 0,0 1 16,0-1-16,0 0 15,0-23-15,0 23 0,0-24 16,0 0-16,0 1 16,0-1-16,0 0 0,0 0 15,24 0-15,1 1 16,-1-25 0,0 0-16,24 0 15,1 0-15,-1 0 16,25 0-16,23 0 0,25 0 15,0 0-15,24 0 0,25 0 16,23-25-16,1 25 16,24 0-16,-1 0 0,25-24 15,0 24-15,0-24 16,24 24-16,-24 0 0,24-24 16,-24 24-16,0 0 0,-24 0 15,-1 0-15,1 0 16,-24 0-16,-1 0 0,-24 24 15,-23-24-15,-1 0 16,-24 0-16,0 0 0,-25 24 16,-23-24-16,0 0 0,-1 24 15,-24-24-15,1 0 16,-25 0-16,0 0 0,0 25 16,1-25-16,-25-25 15,0 1 1,0 0-1,-25 24-15,25-24 16,-24 0-16,24-1 0,-24 1 16,24-24-16,-24 24 0,24-25 15,-24 25-15,24-24 16,-25-1-16,1 1 0,0-25 16,0 25-16,0-25 15,24 1-15,-24-1 0,-1 1 16,1-1-16,0 1 0,24-1 15,-24-24-15,0 25 16,24-1-16,0 0 0,0 1 16,-25 24-16,25-1 0,0 1 15,0-1-15,0 1 16,0 24-16,0 0 0,0-1 16,0 1-16,-24 0 15,24 0-15,-24 24 0,0 0 16,0-24-16,-1 24 15,-23 0-15,0 0 0,-25 0 16,-24 0-16,25 0 0,-49 0 16,0 0-16,-24 0 15,-25 24-15,25-24 0,-48 0 16,23 24-16,-23-24 16,-1 24-16,1-24 0,-1 24 15,1-24-15,-1 0 0,25 0 16,0 25-16,-1-25 15,25 0-15,-24 0 0,24 24 16,-1-24-16,26 0 16,-26 24-16,1-24 0,24 0 15,0 24-15,-24-24 0,24 0 16,0 0-16,0 24 16,25-24-16,-1 0 0,0 0 15,0 0-15,25 25 0,-1-25 16,1 0-16,-1 24 15,0-24-15,25 24 0,-25-24 16,25 24-16,0-24 16,-1 24-16,1 1 0,24-25 15,0 24-15,-25-24 0,49 24 16,-24-24-16,24 24 16,24-24-1,25 0 1,-25-24-16</inkml:trace>
  <inkml:trace contextRef="#ctx0" brushRef="#br0" timeOffset="450005">2250 9652 0,'0'24'0,"-24"-24"15,24 24-15,24 0 16,0 0-16,0 25 15,0-25-15,1 24 16,-1-23-16,0 23 0,0 0 16,0 1-16,-24-1 15,24 1-15,-24-25 0,0 24 16,0-24-16,-24 0 0</inkml:trace>
  <inkml:trace contextRef="#ctx0" brushRef="#br0" timeOffset="450349">2008 9845 0,'-24'-24'16,"-1"-24"-16,1-1 16,0 25-16,24-24 0,0 24 15,0-1-15,24 1 16,25 24-16,-25 0 15,24 0-15,25 0 0,-1 24 16,1 1-16,0-1 16,-1 24-16,1 0 0,-25 1 15,25-1-15,-25 1 0,-24-1 16,0 0-16,1 25 16,-25-25-16,0 1 0,-25-1 15,-23-24-15,0 25 0,-1-1 16,1-24-16,-25 0 15,1 1-15,23-1 0,-23-24 16,23 0-16,1 0 16,24 0-16,-25 0 0</inkml:trace>
  <inkml:trace contextRef="#ctx0" brushRef="#br0" timeOffset="450863">2855 9773 0,'-25'0'16,"25"24"0,25 0-1,-1 0 1,-24 0-16,24 25 0,0-25 15,-24 24-15,24-23 16,0 23-16,1 0 0,-25-23 16,24-1-16,-24 24 0,24-24 15,-24 0 1,0-48 15,-24 0-31,24 0 16,-24-24-16,-1 23 0,1-23 15,24-25-15,-24 25 16,0 0-16,24-25 0,0 25 16,0-1-16,24 1 15,0 24-15,0 0 0,25-1 16,-1 25-16,1 0 0,-1 0 16,0 25-16,1-1 15,-25 0-15,24 0 0,-48 0 16,0 0-16,0 25 15,0-25-15,-24 24 0,0-23 16,-24-1-16,23 0 0,-23 0 16,24 0-16,0-24 15,-1 0-15,1 0 0</inkml:trace>
  <inkml:trace contextRef="#ctx0" brushRef="#br0" timeOffset="451175">3871 9652 0,'24'0'16,"0"-24"-16,-24-1 16,-24 25-16,0-24 15,-1 24-15,1 0 16,0 24-16,0-24 15,0 25-15,-1-1 0,1 24 16,0-24-16,0 25 16,0-1-16,-1 0 0,25 1 15,0-25-15,0 24 0,0-23 16,25-1-16,-1 0 16,0 0-16,24-24 0,1 24 15,23-24-15,-23 0 16,23 0-16,1-24 0</inkml:trace>
  <inkml:trace contextRef="#ctx0" brushRef="#br0" timeOffset="451392">4306 10111 0,'0'25'0,"0"-50"31,24 25-31,0 0 0,1-24 16,-1 24-16,0 0 0,0 0 15,24-24-15,-23 24 16,-1 0-16,24 0 0,-24 0 16,1 0-16</inkml:trace>
  <inkml:trace contextRef="#ctx0" brushRef="#br0" timeOffset="452660">5225 9531 0,'0'-24'16,"0"-1"-1,-24 25 1,24-24-16,0 0 15,-24 24-15,0 0 16,-1 0-16,1 0 16,0 0-16,0 0 15,-25 24-15,25 0 0,-24 1 16,24-1-16,0 0 16,-25 0-16,49 25 0,-24-25 15,24 0-15,0 0 0,24 0 16,0 0-16,1 1 15,23-25-15,-24 24 0,24-24 16,25 0-16,-49 0 16,25 0-16,-1 0 0,-24 0 15,0 0-15,-48 0 32,0 0-32,0 0 15,0 24-15,-25-24 16,25 24-16,0-24 0,-25 24 15,25-24-15,24 25 0,-24-1 16,24 0-16,0 0 16,24-24-16,-24 24 0,24 1 15,1-1-15,23-24 0,0 24 16,-23-24-16,23 0 16,0 24-16,1-24 0,-1-24 15,1 24-15</inkml:trace>
  <inkml:trace contextRef="#ctx0" brushRef="#br0" timeOffset="452914">5467 9531 0,'-24'0'0,"24"-24"0,-24 24 15,24 24 16,24-24-15,0 24-16,0 0 0,0 0 16,25 1-16,-25 23 0,24-24 15,-23 0-15,23 25 16,-24-25-16,25 0 0,-25 0 16,0 0-16,-24 1 15,24-25-15,-24 24 0</inkml:trace>
  <inkml:trace contextRef="#ctx0" brushRef="#br0" timeOffset="453143">5757 9361 0,'-24'25'0,"0"-25"16,24 24-16,-24 24 15,0-24-15,-1 25 0,1-1 16,0 1-16,24-1 0,-24 0 16,0 1-16,24-1 15,-25 0-15,25 1 0,0-25 16,0 0-16,0 0 16,0 1-16,0-1 0</inkml:trace>
  <inkml:trace contextRef="#ctx0" brushRef="#br0" timeOffset="453535">5903 9386 0,'-25'0'0,"1"0"16,0-25-16,24 1 15,24 24 1,25-24-16,-1 24 16,0 0-16,1 0 0,23-24 15,-23 24-15,23 0 0,-23 0 16,-25 0-16,0 0 16,0-24-16,-48 24 15,0 0 1,0 0-16,-1 0 0,1 0 15,0 0-15,0 0 0,0 0 16,-1 0-16,25 24 16,0 0-1,0 24-15,0 1 16,25-1-16,-1 1 0,-24 23 16,24 1-16,0-1 0,0 1 15,1-1-15</inkml:trace>
  <inkml:trace contextRef="#ctx0" brushRef="#br0" timeOffset="456717">3435 8249 0,'-24'-25'16,"24"50"140,0-1-125,0 0-15,0 0-16,0 0 15,24 1-15,-24-1 16,0 0-16,0 0 0,0 0 16,24 1-16,-24-1 15,0 0-15,0 0 0,0 0 16,0 1-16,0-1 15,0 0-15,0 0 16,24 0-16,-24 0 16,0 1-1,0-1 1,0 0 0,0 0 30,0 0 126,0 1-172,0-1 16,0 0 0,0 0-1,0 0 16,0 1 1,0-1-1</inkml:trace>
  <inkml:trace contextRef="#ctx0" brushRef="#br0" timeOffset="458867">4862 5322 0,'0'-25'16,"0"1"-1,25 24 17,-1 24-32,0-24 15,0 25-15,0-25 16,0 24-16,1 0 0,-1 0 15,0 0-15,0-24 16,-24 25-16,24-1 0,1-24 16,-25 24-16,24-24 0</inkml:trace>
  <inkml:trace contextRef="#ctx0" brushRef="#br0" timeOffset="459149">5128 5176 0,'0'-24'0,"-24"24"16,0 0 15,0 24-31,0 1 16,-1-25-16,25 24 15,-24 0-15,0 0 0,0 25 16,0-25-16,0 0 0,24 0 16,-25 0-16,25 1 15,0-1-15,0 0 0,0 0 16,0 0 0</inkml:trace>
  <inkml:trace contextRef="#ctx0" brushRef="#br0" timeOffset="459683">5080 5007 0,'-24'-24'15,"0"24"-15,-1-24 16,1 24-16,0 0 16,0 0-16,-24 0 15,23 24-15,1-24 0,0 24 16,-24 0-16,23 1 16,1 23-16,-24-24 0,24 24 15,-1 1-15,1-25 16,24 24-16,0 1 0,0-1 15,0 1-15,0-1 0,24 0 16,1 1-16,-1-1 16,24-24-16,-24 25 0,25-25 15,-1 0-15,1-24 16,-1 0-16,24 0 0,-23 0 16,-1-24-16,25 0 0,-25-25 15,25 1-15,-25 0 16,1-1-16,-25 1 0,0-25 15,0 25-15,-24-25 16,0 25-16,-24-1 0,0-23 16,0 24-16,-1 23 0,-23-23 15,24 24-15,-25 0 16,1 24-16,0 0 0,-1 0 16,25 0-16,-24 24 0,23 0 15,-23-24-15,24 24 16,24 0-16,-24 1 0</inkml:trace>
  <inkml:trace contextRef="#ctx0" brushRef="#br0" timeOffset="460794">16063 2128 0,'0'25'47,"24"-25"-47,0 24 15,0-24 1,0 24-16,0 0 0,25 0 16,-25 1-16,24 23 15,-23-24-15,23 0 0,-24 25 16,0-25-16,1 0 16,-25 0-16,24 1 0</inkml:trace>
  <inkml:trace contextRef="#ctx0" brushRef="#br0" timeOffset="461057">16353 2153 0,'0'-25'0,"-24"25"15,-1 0 1,25 25-1,-24-1-15,0 0 16,24 0 0,-24 25-16,0-25 0,-1 0 15,1 24-15,24-23 16,-24-1-16,0 24 0,0-24 16,24 1-16,-24-1 0,-1 0 15,1 0 1,0-24-16</inkml:trace>
  <inkml:trace contextRef="#ctx0" brushRef="#br0" timeOffset="461557">16401 1983 0,'-24'-24'16,"0"24"-16,0-24 0,-1 24 16,1-24-16,0 24 15,0-24-15,-25 24 0,25 0 16,-24 24-16,0-24 0,-1 24 16,1 0-16,-1 0 15,1 1-15,0-1 0,-1 24 16,1-24-16,24 25 0,-1-1 15,1 25-15,0-25 16,24 0-16,0 25 0,0-25 16,24 1-16,0-1 15,1 0-15,23 1 0,0-1 16,1-24-16,-1 1 0,1-1 16,23-24-16,1 24 15,-1-24-15,-23 0 0,23-24 16,1 0-16,-1-1 15,1 1-15,-25 0 0,25-24 16,-49-1-16,24-23 16,-23 23-16,-25-23 0,0-1 15,0 1-15,-25 23 0,1-23 16,0 23-16,-24 1 16,-1 0-16,-23-1 0,23 25 15,-23 0-15,23 24 0,-23 0 16,23 0-16,1 0 15</inkml:trace>
  <inkml:trace contextRef="#ctx0" brushRef="#br0" timeOffset="466008">7402 9942 0,'0'-24'16,"-24"24"-1,24-24 1,0 48 47,24-24-48,-24 24-15,0 0 16,25 0-16,-25 1 15,24 23-15,0-24 16,0 25-16,0-1 0,0 0 16,1-24-16,-1 25 0,-24-25 15,24 0-15,0 0 16,-24 1-16,24-1 16,-24 0-1,0-48 32,25 0-16,-25-1-15,0 1-16,0-24 0,0-1 16,24-23-16,-24-1 15,24-48-15,0 0 0,0-24 16,25 0-16,-1-24 15,1-1-15,-1 1 0,0 24 16,25 0-16,-25 0 0,1 48 16,-25 24-16,0 1 15,0 23-15,0 1 0,-24 24 16,0 0-16,0-1 16,0 50 30,0-1-14,0 0-17,-24-24-15,24 24 16,0 0 0</inkml:trace>
  <inkml:trace contextRef="#ctx0" brushRef="#br0" timeOffset="467371">11757 7837 0,'0'25'47,"24"-25"-47,-24 24 32,24 0-17,0 0 1,-24 0-16,24 1 0,1-1 15,-1 24-15,0 1 0,0-25 16,0 24-16,-24 0 16,25-23-16,-1 23 0,0-24 15,-24 0-15,24 1 0,-24-1 16,24 0-16,-24 0 16,24 0-1,-24-48 173,25 0-173,-1-24 1,0 23-16,-24-23 16,24 0-16,0-25 15,1-24-15,-1 1 0,24-1 16,-24-24-16,1-24 0,23 24 15,0-24-15,1 24 16,-1 0-16,-24 0 0,25 24 16,-1 0-16,0 0 15,1 49-15,-1-24 0,1 23 16,-1 25-16,-24-24 0,0 23 16,1 25-16,-1-24 15,0 24-15,-48 0 94</inkml:trace>
  <inkml:trace contextRef="#ctx0" brushRef="#br0" timeOffset="478607">6991 6096 0,'24'0'15,"-24"-24"1,24-1 0,-24 1-16,25 24 15,-25-24-15,24 0 16,-24 0-16,0-1 16,0 1-16,0 0 15,-24 0 1,24 0-16,-25-1 0,1 1 15,0 0-15,0 0 0,-24 0 16,23 24-16,-23 0 16,0 0-16,-1 0 0,1 24 15,-1 0-15,25 0 16,-24 25-16,24-1 0,-1 0 16,25 1-16,0-1 0,0 1 15,0-1-15,0 0 16,25 1-16,-1-1 0,0-24 15,0 0-15,0 1 16,1-25-16,-1 24 0,24-24 16,-24 0-16,1 0 0,-1-24 15,0-1-15,24 1 16,-48 0-16,25 0 0,-1-25 16,0 25-16,-24-24 15,24 0-15,-24-1 0,0 25 16,0-24-16,0-1 0,0 25 15,0-24-15,0 23 16,-24 1-16,0 24 16,24 24-1,0 1-15,0-1 16,0 24-16,0 1 0,0-25 16,24 24-16,-24 1 15,24-1-15,-24-24 0,24 24 16,0-23-16,1-1 15,-25 0-15,24 0 0,0 0 16,0-24-16,0 25 16,1-25-16,-1 0 15,0-25-15,0 1 16,0 0-16,1 0 16,-1 0-16,-24-1 0,24-23 15,-24 24-15,0-24 0,0-1 16,0 25-16,-24-24 15,0-1-15,24 25 0,-25-24 16,1 23-16,24-23 16,-24 24-16,24 0 15,-24 24-15,24 24 16,0 0-16,0 0 16,24 25-16,-24-25 0,24 24 15,-24 1-15,24-1 0,-24 0 16,25 1-16,-1-25 15,0 24-15,-24-24 0,24 1 16,0-1-16,1 0 16,-1 0-16,0-24 0,0 0 15,0 0-15,0 0 16,1 0-16,-25-24 16,24 0-16,-24 0 0,24-1 15,-24 1-15,0-24 16,24 24-16,-24-25 0,0 1 15,0 24-15,0-25 0,-24 1 16,24 24-16,0 0 16,-24-1-16,24 1 0,0 0 15,0 48 1,0 0 0,0 1-16,24-1 15,-24 24-15,24-24 16,0 25-16,1-1 0,-25 1 15,48-25-15,-24 24 16,0-24-16,1 0 0,-1 1 16,0-25-16,0 24 0,0-24 15,1 0-15,-1 0 16,0-24-16,0-25 16,0 25-16,-24-24 15,24-1-15,-24 1 0,0-25 16,-24 1-16,0-1 0,0 1 15,-24-25-15,23 24 16,-23 1-16,0-1 0,-1 1 16,25 23-16,-24 25 0,23 0 15,1 0-15,24 48 16,0 24-16,24 1 16,1-1-16,-1 25 15,0-1-15,24 1 0,1-1 16,-25 1-16,24-1 0,-23 25 15,-1-48-15,24 23 16,-24-23-16,0-1 0,-24 0 16,25-24-16,-1 1 15</inkml:trace>
  <inkml:trace contextRef="#ctx0" brushRef="#br0" timeOffset="479111">7910 5999 0,'-24'-24'15,"0"0"-15,24-1 0,0 1 16,0 0-16,24 0 16,0 24-1,25-24-15,-1 24 0,0-25 16,1 1-16,-1 24 16,25-24-16,-1 0 0,-23 24 15,-1-24-15,1-1 16,-1 1-16,-24 24 0,24-24 15,-23 24-15,-25-24 16,-25 24 0,1 0-16,0 0 0,0 0 15,0 0-15,0 24 0,-25 0 16,25 0-16,0 25 16,0-25-16,-1 24 0,25 1 15,0-1-15,0 1 16,25-1-16,-25-24 0,24 25 15,0-25-15,0 0 0,25 0 16,-25-24-16,24 0 16,-24 0-16,25 0 0,-25 0 15,0-24-15,0 0 16,0 0-16,1-25 0,-25 25 16,0-24-16,0-1 0,0 25 15,0-24-15,-25-1 16,1 25-16,0 0 0,0 0 15,0 24-15,-1 0 16,1 0-16,0 24 0,0-24 16,0 24-16,0 0 15</inkml:trace>
  <inkml:trace contextRef="#ctx0" brushRef="#br0" timeOffset="479855">8951 5757 0,'-25'-24'16,"25"0"-16,-24-1 16,24 1-16,0 0 15,0 0-15,0 48 16,24 0 0,1 0-16,-25 1 15,24 23-15,0-24 0,0 25 16,-24-1-16,24-24 15,0 25-15,-24-25 0,25 0 16,-1 0-16,-24-48 47,0 0-31,-24-25-16,24 25 0,0-24 15,-25-1-15,25 1 0,0 0 16,0-1-16,0 1 15,0 0-15,0 23 0,0 1 16,25 24 0,-1 0-16,0 24 15,0 1-15,-24-1 0,24 0 16,1 24-16,-1-24 16,-24 25-16,24-25 0,-24 0 15,24-24-15,-24 24 16,0 1-16,24-25 15,-24-25-15,0 1 16,25 0-16,-25 0 16,0-25-16,24 25 0,-24-24 15,0 0-15,24 23 16,-24 1-16,24 0 0,0 24 16,1 0-16,-1 0 15,-24 24-15,24 0 16,0 1-16,-24 23 0,24-24 15,-24 24-15,24 1 16,1-25-16,-25 24 0,24-23 16,-24-1-16,24 0 0,0-24 15</inkml:trace>
  <inkml:trace contextRef="#ctx0" brushRef="#br0" timeOffset="480287">9870 5467 0,'-24'-24'16,"-1"-1"-16,1 1 15,0 0-15,0 24 0,0 0 16,-25 0-16,25 24 0,0-24 16,0 24-16,24 1 15,-25 23-15,25-24 0,0 25 16,0-25-16,25 24 15,-25 0-15,24-23 0,0 23 16,-24-24-16,24 0 0,0 1 16,25-25-16,-25 24 15,0-24-15,0 0 0,1 0 16,-1-24-16,-24-1 0,24 1 16,0 0-16,-24 0 15,24-25-15,-24 1 0,0 0 16,0 24-16,0-25 15,0 25-15,0 0 0,0 0 16,0-1-16,0 50 16,25-1-16,-25 0 15,24 0-15,0 25 0,0-25 16,0 24-16,0 0 16,1 1-16,-1-25 0,-24 24 15,24-23-15,0-1 16</inkml:trace>
  <inkml:trace contextRef="#ctx0" brushRef="#br0" timeOffset="481247">10233 5588 0,'-25'-49'0,"1"25"16,24-24-16,-24 24 16,0-1-16,24 1 0,-24 24 15,24-24-15,0 48 16,24-24-1,0 24-15,-24 1 0,24-1 16,0 0-16,1 0 16,-1 25-16,-24-25 0,24 0 15,-24 0-15,24 0 16,-24 0-16,24-24 31,-24-24-31,0 0 16,0 0-16,0 0 0,0 0 15,0-25-15,0 1 16,25 24-16,-25-25 0,0 25 16,0 0-16,24 0 0,0 24 15,0 24 1,0 0-16,-24 0 16,25 0-16,-1 25 15,0-1-15,-24-24 0,24 1 16,0-1-16,0 0 0,25 0 15,-25 0-15,0-24 16,25 0-16,-25-24 0,0 24 16,24-24-16,-23 0 15,23 0-15,-24-25 0,0 25 16,1-24-16,-25 23 0,0-23 16,0 24-16,0-25 15,0 1-15,-25 24 0,1 0 16,0-1-16,0 1 15,0 24-15,-1 0 0,-23 0 16,24 24-16,0 1 0,-1-1 16,1 0-16,0 24 15,24-23-15,0-1 0,0 24 16,0-24-16,24 1 0,-24-1 16,24-24-16,1 24 15,23-24-15,-24 0 0,0 0 16,1 0-16,-1 0 15,0 0-15,0 0 0,0-24 16,-24 0-16,25-1 0,-25 1 16,0 0-16,0 0 15,0-25-15,-25 25 0,1 0 16,0 24 0,24 24-16,0 0 0,-24 25 15,24-1-15,0 1 0,24 47 16,0-23-16,0 24 15,1-1-15,-1 1 0,97 266 32,-97-315-32,0 1 15,-24-1-15,0-24 0,0 1 16,-24-1-16,-25-24 16,25 0-16,-24-24 0,-25-1 15,25 1-15,-25 0 16,25-24-16,0-25 0,-1 0 15,1 1-15,24-1 0,-1 1 16,25-1-16,25 1 16,-1-1-16,0 25 0,24-1 15,1 1-15,-1 24 16,1 0-16</inkml:trace>
  <inkml:trace contextRef="#ctx0" brushRef="#br0" timeOffset="481667">11200 5370 0,'-24'0'32,"48"-24"-1,0 24-16,1 0-15,-1-24 16,0 24-16,0-25 0,25 25 16,-25-24-16,0 24 15,0-24-15,0 0 16,-24 0-16,-24-1 16,0 1-1,0 24-15,-25 0 0,25 0 16,0 0-16,-24 0 0,23 0 15,1 24-15,0 1 16,24-1-16,0 0 0,-24 0 16,24 25-16,24-1 15,0 0-15,0-23 0,1 23 16,-1-24-16,0 0 0,24 1 16,1-1-16,-25-24 15,24 0-15,1 0 0,-25-24 16</inkml:trace>
  <inkml:trace contextRef="#ctx0" brushRef="#br0" timeOffset="482131">11878 5297 0,'0'-24'16,"0"0"-16,0 0 16,0 0-16,0-1 0,0 1 15,0 0-15,0 0 16,-25 24-16,1 0 15,0 0-15,0 0 0,0 24 16,-25 0-16,25-24 16,-24 24-16,23 1 0,1-1 15,0 0-15,0 0 0,24 0 16,0 1-16,0-1 16,24 0-16,0-24 15,0 24-15,1-24 16,23 0-16,-24 0 0,25-24 15,-25 24-15,24-24 0,-24 0 16,25-1-16,-25 1 16,0 0-16,0 0 0,-24-25 15,0 25-15,0-24 16,-24 0-16,0-1 0,24 1 16,-48-1-16,23 1 0,1 24 15,0-25-15,0 25 16,0 24-16,24 24 15,0 1-15,0 23 16,0 0-16,24 25 0,0 0 16,0-1-16,25 1 0,-1-1 15,0 1-15,-23 24 16,23-25-16,0 25 0</inkml:trace>
  <inkml:trace contextRef="#ctx0" brushRef="#br0" timeOffset="482903">7306 7063 0,'24'-24'0,"-24"0"16,0 0-16,0 0 0,-24-25 15,24 25-15,0 0 0,-25-25 16,25 25-16,-24 0 16,24 0-16,-24 0 0,0 24 15,0 0 1,-25 0-16,25 0 0,-24 24 15,23 0-15,-23 0 0,24 0 16,0 1-16,0-1 16,48 97-1,0-97 1,24 0-16,1 0 16,-1-24-16,0 25 0,25-1 0,-25 0 15,1-24-15,-1 24 16,-24-24-16,1 24 0,-1 0 15,-24 1-15,-24-1 16,-1 0-16,1 0 0,-24-24 16,24 24-16,-49 1 0,25-1 15,-1-24-15,1 0 16,-1 0-16,1 0 0,24-24 16,0-1-16,0 1 15,24 0-15</inkml:trace>
  <inkml:trace contextRef="#ctx0" brushRef="#br0" timeOffset="483348">7427 6918 0,'24'0'0,"0"0"15,-24-24 1,24 24-1,-24 24 1,0 0-16,0 1 16,0-1-16,0 0 15,24 0-15,-24 0 0,0 1 16,0-1 0,0 0-1,24-24-15,-24-24 16,0 0-1,0-1-15,0 1 16,0 0-16,0 0 0,0-25 16,0 25-16,0-24 15,0 24-15,0-25 0,25 25 16,-25 0-16,24 24 16,0 0-16,-24 24 15,24-24-15,0 24 0,1 25 16,-1-25-16,24 0 15,-24 24-15,25-23 0,-25-1 16,0 0-16,0 0 16,1 0-16,-1 1 0</inkml:trace>
  <inkml:trace contextRef="#ctx0" brushRef="#br0" timeOffset="483938">7596 6967 0,'-24'-25'0,"-1"25"16,1-24 0,48 0-1,1 24-15,-1-24 16,24 24-16,1-24 0,-1 24 16,0-25-16,1 1 0,23 24 15,-23-24-15,-25 24 16,24 0-16,-24 0 0,-24-24 15,25 24-15,-50 0 32,25-24-32,-24 24 0,0 0 15,0 0 1,48 24 15,-24 0-31,24 0 0,0 0 16,1 1-16,-25-1 0,24 24 15,0-24-15,0 1 16,0-1-16,-24 0 0,25 0 16,-25 0-16,0 1 15,0-50 1,-25 25-16,1-24 16,0 0-16,0 0 15,0 0-15,-1-25 0,1 1 16,0-1-16,0 25 15,24-24-15,0-1 0,0 25 16,24 0-16,0 0 0,0 0 16,1 24-16,23 0 15,-24 24-15,25-24 0,-25 24 16,0 0-16,0 0 16,0 1-16,-24-1 0,0 0 15,-96 49 16</inkml:trace>
  <inkml:trace contextRef="#ctx0" brushRef="#br0" timeOffset="484404">8588 6628 0,'24'-24'15,"-24"0"1,0-1 0,-24 25-1,-1 0-15,1 25 16,0-25-16,0 24 16,0 24-16,0-24 0,-1 0 15,1 25-15,24-1 16,0-24-16,0 25 0,24-25 15,1 24-15,-1-23 0,24-1 16,0-24-16,1 24 16,-1-24-16,25 0 0,-25 0 15,1 0-15,-1-24 16,-24 0-16,0-1 0,1 1 16,-25 0-16,0-24 0,0 23 15,-25 1-15,25-24 16,-24 24-16,0-1 0,0 25 15,0 25 1,24-1-16,0 24 0,0 1 16,0 23-16,24 1 0,0 24 15,0 23-15,0-23 16,25 0-16,-1 0 0,-24 0 16,25-1-16,-25-47 15,0-1-15</inkml:trace>
  <inkml:trace contextRef="#ctx0" brushRef="#br0" timeOffset="484903">9192 7063 0,'0'-24'15,"-24"24"-15,24-24 0,0 0 16,0 0 0,24 24 77,1-25-77,-1 25 0,-24-24-16,24 24 0,-24-24 15,0 0 1,0 0-16,-24-1 16,24 1-16,-24 24 15,-1-24-15,1 24 0,0 0 16,0 0-1,24 24-15,-24 0 0,24 1 16,0-1 0,0 0-16,0 24 0,24-23 15,-24-1-15,24 0 0,0 0 16,0-24-16,1 24 16,-1-24-16,24 0 0,-24 0 15</inkml:trace>
  <inkml:trace contextRef="#ctx0" brushRef="#br0" timeOffset="485261">9459 6894 0,'-25'-24'0,"1"-25"0,24 25 15,-24 0-15,0 0 16,24 0-16,-24 24 0,24-25 16,0 50-1,24-1 1,-24 0-16,24 0 15,0 0-15,-24 1 16,24-1-16,1 0 0,-1 0 16,-24 0-1,24-24-15,-24-24 16,0 0 0,24 0-1,-24 0-15,0-1 0,0 1 16,0 0-16,24 0 0,-24 0 15,24 24-15,1 0 16,-1 24 0,0 0-16,0 0 15,-24 0-15,24 1 0,1 23 16,-1-24-16,0 0 0</inkml:trace>
  <inkml:trace contextRef="#ctx0" brushRef="#br0" timeOffset="485604">10354 6725 0,'0'-25'15,"-25"1"-15,1 24 16,0-24 0,0 24-16,0 0 0,-1 0 15,1 0-15,0 0 0,0 0 16,0 24-16,-1-24 16,25 24-16,-24 1 0,24-1 15,0 24-15,0-24 0,0 1 16,0 23-16,24-24 15,1 0-15,-1 1 0,0-25 16,24 24-16,1-24 16,-25 0-16,24 0 0,1-24 15</inkml:trace>
  <inkml:trace contextRef="#ctx0" brushRef="#br0" timeOffset="486372">10620 6797 0,'0'-24'0,"0"0"16,-25 0-1,1 24-15,0 0 16,24 24 0,0 0-1,0 0 1,24-24 0,0 24-16,1-24 15,-1 25-15,0-25 16,0 0-16,0 0 15,1 0-15,-1 0 16,-24-25-16,24 1 16,-24 0-1,-24 0 1,0 0-16,-1 24 0,1-25 16,0 25-16,0-24 15,0 24-15,-1 0 16,50 0 15,-1 0-31,0 0 0,24 0 16,1 0-16,-1 0 15,1 0-15,-1-24 0,0 24 16,-23 0-16,23-24 0,-24 24 16,-24-24-1,-24 24 1,0 0-1,0 0-15,-1 0 0,1 0 16,0 0-16,24 24 0,-24-24 16,0 24-16,24 0 15,0 0-15,0 1 16,0-1-16,24 0 16,0 0-16,0 0 15,0-24-15,1 0 0,-1 0 16,0 0-16,0 0 15,0-24-15,0 0 0,1 0 16,-25 0 0,0-1-16,0 1 0,0-24 15,0 24-15,-25 0 0,1-25 16,24 25-16,-24 0 16,24 0-16,-24 24 0,24 24 31,0 0-31,0 0 15,24 0-15,-24 25 0,24-25 16,0 24-16,-24-24 16,25 1-16,-1 23 0,0-24 15,0-24-15,0 24 0,1-24 16</inkml:trace>
  <inkml:trace contextRef="#ctx0" brushRef="#br0" timeOffset="486733">11442 6676 0,'24'0'78,"-24"-24"-78,25 24 16,-25-24-16,24 24 0,-24-24 15,24 24-15,-24-24 16,24-1-16,-24 1 16,0 0-16,-24 24 0,0-24 15,0 24-15,-1 0 16,1 0-16,0 0 0,0 24 16,0 0-16,-1 0 15,1 1-15,0-1 0,24 24 16,0-24-16,0 25 0,24-25 15,0 24-15,1-24 16,-1 1-16,0-25 0,0 24 16,25-24-16,-25 0 0,24 0 15</inkml:trace>
  <inkml:trace contextRef="#ctx0" brushRef="#br0" timeOffset="486888">11950 6628 0,'-24'24'16,"24"0"15,-24-24-15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05.3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0 243 0,'0'24'141,"24"-24"-110,-24-24-15,24 24 0,0-24-16,1 24 15,-25-25-15,24 25 16,0-24-16,0 0 0,0 24 15,0 0-15,1-24 0,-1 24 16,0 0-16,0-24 16,0 24-16,1 0 0,-1-25 15,0 25 1,0-24-16,-48 24 62</inkml:trace>
  <inkml:trace contextRef="#ctx0" brushRef="#br0" timeOffset="421">217 1 0,'25'0'63,"-1"0"-48,0 0-15,0 0 16,0 0-16,25 0 0,-25 0 16,0 0-16,25 0 15,-25 0-15,0 24 0,0-24 16,0 0 0,-24 24-16,-24-24 15,0 24-15,0-24 16,0 25-16,-25-1 15,25-24-15,0 24 0,0 0 16,-1 0-16,1-24 16,0 25-16,24-1 15,-24-24-15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8:03.6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6443 8158 0,'24'0'0,"-24"-24"0,0 0 16,-24 0-16,0 24 15,24-24-15,-24-1 16,-25 25-16,25-24 0,0 24 15,0 0-15,0 0 16,-1 0-16,1 24 0,0 1 16,0-1-16,0 0 0,24 24 15,-25 1-15,25-1 16,0 0-16,0 1 0,25-1 16,-25 1-16,24-1 0,24-24 15,-24 0-15,1 1 16,23-1-16,0-24 0,-24 0 15,25-24-15</inkml:trace>
  <inkml:trace contextRef="#ctx0" brushRef="#br0" timeOffset="426">6927 8183 0,'-24'0'0,"-1"0"15,1 24-15,24 0 32,24 0-1,1-24-31,-1 0 16,0 0-16,0 24 15,0-24-15,1 0 0,-1 0 16,0-24-16,0 24 0,0-24 15,-24 0-15,25 24 16,-25-24-16,0-1 0,-25-23 16,1 24-16,0 0 15,0-1-15,-25 1 0,1 0 16,24 0-16,-25 24 0,25 0 16,0 0-16,0 0 15,0 48-15,0-24 0,24 25 16,0-1-16,0 25 15,0-25-15,24 0 0,-24 25 16,48-25-16,-24 1 0,25-25 16,-1 0-16,0 0 15,25-24-15,0 0 0</inkml:trace>
  <inkml:trace contextRef="#ctx0" brushRef="#br0" timeOffset="-1902">4097 7795 0,'-25'0'0,"1"0"15,24-24-15,-24 24 16,0 0-16,0 0 0,-25 0 15,25 24-15,-24-24 0,-1 25 16,1-1-16,0 0 16,-1 0-16,1 0 0,-1 1 15,1-1-15,0 0 16,-1 0-16,25 25 0,0-25 16,0 0-16,-1 0 0,1 0 15,24 1-15,0-1 16,24 0-16,1-24 0,-1 24 15,24 0-15,25-24 16,-25 24-16,25-24 0,-1 25 16,-23-1-16,23 0 0,-23 0 15,-1 25-15,-24-25 16,25 24-16,-49-24 0,0 25 16,0-1-16,0-24 15,-25 25-15,1-25 0,-24 24 16,-1-24-16,1 1 0,0-1 15,-1-24-15,1 24 16,-25-24-16,25 0 0,0 0 16,23 0-16,-23-24 15,0 0-15,23 24 0,1-25 16,0 1-16,0 0 0,0 0 16,24 0-16,-24 0 15,24-1-15</inkml:trace>
  <inkml:trace contextRef="#ctx0" brushRef="#br0" timeOffset="-1458">4193 8618 0,'-24'0'47,"48"0"-16,1 0-15,-1 0-16,0 0 0,24-24 15,-24 24-15,1 0 16,23-24-16,-24-1 0,0 1 15,-24 0-15,0 0 16,0 0 0,-24-1-16,0 1 0,-24 0 15,23 24-15,-23 0 16,24 0-16,-24 0 0,23 0 16,1 24-16,0 0 0,0 1 15,24 23-15,0-24 16,0 25-16,0-1 0,24 0 15,0 1-15,0-1 16,1 0-16,23 1 0,-24-25 16,24 0-16,1-24 0,-1 0 15</inkml:trace>
  <inkml:trace contextRef="#ctx0" brushRef="#br0" timeOffset="-1098">4508 8328 0,'-49'-25'0,"25"25"0,24-24 16,24 48-1,1 1-15,-1-25 16,24 24-16,1 24 0,-25-24 16,24 1-16,1-1 15,-25 24-15,0-24 0,0 1 16,-24-1-16,0 0 0,0 0 15,0 0 1,-24-24-16,0 0 16,0 0-1,24-24-15,-25-24 0,25 24 16,-24-25-16,24 1 0,0-1 16,24 1-16,1 0 15,-1-1-15,0 1 0,0 24 16,24 0-16,1 24 15,-25-25-15,0 25 0,25 0 16,-25 0-16,-24 25 0,24-25 16</inkml:trace>
  <inkml:trace contextRef="#ctx0" brushRef="#br0" timeOffset="-698">5088 8207 0,'0'-24'0,"0"48"47,0 0-47,25 24 0,-1-24 15,0 25-15,-24-1 16,24 1-16,0-1 0,1 0 15,-1 1-15,0-25 0,0 0 16,-24 0-16,24 1 16,0-25-16,1 0 15,-1-25-15,-24 1 16,24 0-16,0-24 0,-24-1 16,0 1-16,0-25 0,0 25 15,0-1-15,0 1 16,-24 0-16,24-1 0,0 25 15,-24 0-15,24 0 16,0 48 15,24 0-31</inkml:trace>
  <inkml:trace contextRef="#ctx0" brushRef="#br0" timeOffset="-480">5693 8183 0,'0'24'63,"0"0"-63,24 0 0,1 0 15,-25 25-15,24-25 0,0 24 16,-24 1-16,24-25 0,-24 24 15,0-24-15,24 1 16,-24-1-16</inkml:trace>
  <inkml:trace contextRef="#ctx0" brushRef="#br0" timeOffset="-324">5693 7747 0,'-24'24'32,"24"0"-17,0 1-15,0-1 0</inkml:trace>
  <inkml:trace contextRef="#ctx0" brushRef="#br0" timeOffset="1302">7701 7167 0,'-73'-25'0,"25"1"16,-25 0-16,1-24 0,-25 23 15,0-23-15,1 24 0,-25-25 16,24 25-16,-24-24 16,-24-1-16,24 25 0,-24-24 15,0 0-15,24 23 16,-25 1-16,1 0 0,0 0 16,0 0-16,-24 24 0,24 0 15,-25 24-15,1 0 16,0 0-16,-25 25 0,25 23 15,-1-24-15,1 25 16,0 0-16,24-1 0,-1 25 16,1-24-16,24-1 0,25 25 15,-1-25-15,0 25 16,24 0-16,25 0 0,0 24 16,-1-25-16,1 25 0,24 0 15,24 0-15,0 24 16,0-24-16,0 0 0,24-24 15,24 24-15,1-24 16,23 0-16,1-25 0,24 25 16,-1-25-16,1 1 0,24 0 15,0-25-15,0 25 16,0-25-16,0 0 0,24 1 16,0-25-16,24 0 15,-23 0-15,23 0 0,0-24 16,25 0-16,-25 0 0,25-24 15,-25 0-15,0 24 16,1-24-16,-25 0 0,24 0 16,-24-1-16,0 1 15,1 0-15,-1-24 0,-24 23 16,0-23-16,24 24 16,-24-25-16,0-23 0,0 23 15,-25-23-15,25-1 0,-24 1 16,24-25-16,-24 24 15,0-23-15,-1 23 0,-23 1 16,-25-1-16,25 0 16,-49 25-16,0-25 0,-24 1 15,0-1-15,-24 1 0,0-1 16,0 1-16,-25-25 16,-23 24-16,23-24 0,-23 1 15,-1-1-15,25 24 0,-25-23 16,25 23-16,-25 25 15,25-25-15,0 25 0,23 24 16,-23-25-16,0 25 16,23 24-16,-23-24 0,-25 24 15,1-24-15,-1 24 16</inkml:trace>
  <inkml:trace contextRef="#ctx0" brushRef="#br0" timeOffset="3690">6225 6828 0,'0'-24'0,"0"-1"16,0 1-16,-24 24 16,24-24-16,0 0 15,0 0-15,0 0 16,0-1-16,0 1 15,0 0-15,0 0 0,0 0 16,0-1-16,24 1 0,-24 0 16,0-24-16,25 23 15,-25-23-15,24 0 0,0-1 16,24-23-16,1-1 16,-1 1-16,25-1 0,-1-24 15,25 25-15,0-49 0,24 24 16,0-24-16,0 0 15,24 0-15,-24 0 0,24 0 16,24 0-16,-24 0 0,25 0 16,-1 0-16,0 25 15,25-25-15,-25 24 0,25-24 16,-25 0-16,49 24 16,-25-24-16,25-24 0,24 24 15,0 0-15,24-24 16,24 24-16,0 0 0,25 0 15,-1 0-15,1 0 0,-1 25 16,1-1-16,-25 0 16,0 24-16,1-23 0,-1 23 15,-24 1-15,0-1 16,0 0-16,0 1 0,-24 23 16,0 1-16,0-24 0,-24 23 15,24 1-15,-49 24 16,25-25-16,-25 25 0,1-24 15,-25 23-15,1 1 0,-1 24 16,0-24-16,-24 24 16,1-24-16,-25 24 0,-1 0 15,1-24-15,0 24 16,0 0-16,-24 0 0,0 0 16,0-25-16,-1 25 15,-23 0-15,24 0 0,-25-24 16,1 24-16,-1 0 0,-23 0 15,-1 0-15,1 0 16,-25 0-16,0 0 0,0-24 16,-48 0 15,0 24-31</inkml:trace>
  <inkml:trace contextRef="#ctx0" brushRef="#br0" timeOffset="4051">18877 732 0,'-24'0'0,"-25"-24"0,25 24 15,-24 0-15,24-25 0,-1 25 16,1 0-1,48 25 1,1-25-16,-1 24 16,0 0-16,24-24 0,1 24 15,-25 0-15,24 1 0,1 23 16,-25-24-16,0 25 16,0-25-16,0 24 0,1 1 15,-25-1-15,0 0 0,0 1 16,0-1-16,0-24 15,-25 25-15,1-1 0,0 0 16,0 1-16,0-1 16,0 1-16,-25-25 0,25 24 15,0-24-15,-25 0 0</inkml:trace>
  <inkml:trace contextRef="#ctx0" brushRef="#br0" timeOffset="6982">23134 587 0,'-24'-24'0,"0"24"16,24 24 15,0 0-15,24-24-16</inkml:trace>
  <inkml:trace contextRef="#ctx0" brushRef="#br0" timeOffset="6269">21683 1191 0,'-24'0'31,"0"0"-31,24 25 16,0-1-16,-25 0 15,25 24-15,0-23 16,0 23-16,0 0 0,25 1 16,-25-1-16,24-24 15,0 25-15,24-25 0,1 0 16,-25-24-16,24 0 0,25 0 15,-25-24-15,1 0 16,-1 0-16,0-25 0,-23 1 16,-1-25-16,-24 1 0,0 23 15,-24-23-15,-25-1 16,25 25-16,-24-1 0,-25 1 16,25 24-16,-1 0 15,25 24-15,-24 0 0,24 0 16,24 24-16,-25 0 0,25 0 15,25 0-15,-25 1 16,24-1-16,24 0 0</inkml:trace>
  <inkml:trace contextRef="#ctx0" brushRef="#br0" timeOffset="6767">22191 1119 0,'0'-24'15,"24"0"-15,0-1 0,1-23 16,23 24-16,-24 0 0,25-1 16,23 25-16,-23 0 15,23 25-15,1-1 0,-25 24 16,25-24-16,-25 49 16,-24-25-16,0 25 0,1-25 15,-1 25-15,-24-25 0,0 1 16,0-1-16,-24-24 15,-1 0-15,1-24 0,0 0 16,0 0-16,0 0 16,-1-24-16,1-24 0,24-1 15,0 1-15,0-25 0,0 25 16,24-25-16,25 1 16,-25 24-16,24-1 0,-23 1 15,23 24-15,0-1 16,-23 25-16,23 0 0,-24 25 15,0-1-15,0 0 0,25 0 16,-25 0-16,0 25 16,0-25-16,1 0 0,-25 0 15,24 0-15,0 1 0,0-1 16,0 0-16,-24 0 16,25 0-16,-25 1 0,24-1 15,-24 0-15,0 0 16,0 0-16,0 1 0,0-1 15,0 0 1,-24-24-16</inkml:trace>
  <inkml:trace contextRef="#ctx0" brushRef="#br0" timeOffset="5141">20086 877 0,'0'-24'16,"0"0"0,0 48 15,0 0-31,0 0 16,25 25-16,-25-1 0,24 0 15,-24 25-15,0 24 16,24-25-16,-24 1 0,24 24 15,-24-25-15,24-23 0,-24 23 16,0-24-16</inkml:trace>
  <inkml:trace contextRef="#ctx0" brushRef="#br0" timeOffset="5334">20062 1071 0,'-24'-73'15,"24"25"-15,-24-1 16,24 1-16,0-1 0,0 25 16,24 0-16,0 0 0,25 0 15,-1 24-15,25-25 16,23 25-16,1 0 0,0 25 16,0-1-16,-1 0 15</inkml:trace>
  <inkml:trace contextRef="#ctx0" brushRef="#br0" timeOffset="5704">20207 1288 0,'-48'0'0,"24"0"16,24 24-1,24-24-15,0-24 16,0 24-16,49 0 15,-25-24-15,49 24 0,-24 0 16,23 0-16,1 0 0,0-24 16,0 24-16,-25 0 15,1 0-15,-25 0 0,-24 0 16,1-24-16,-1 24 0,-24-25 31,-24 25-31,-1-24 16,1 24-1,24 24 1,24 1-16,-24-1 16,25 0-16,-25 0 15,24 25-15,-24-1 0,24 0 16,-24 1-16,24-1 16,-24 1-16,0-25 0</inkml:trace>
  <inkml:trace contextRef="#ctx0" brushRef="#br0" timeOffset="5885">21223 1095 0,'-24'-49'0,"24"25"16,-24-24-16,24 24 0,-24-1 15,24 50 1,24-1-1,-24 0-15,24 0 16</inkml:trace>
  <inkml:trace contextRef="#ctx0" brushRef="#br0" timeOffset="7644">23909 611 0,'-25'-48'0,"1"-1"15,-24 1-15,-1-1 0,1-23 16,-25 23-16,1 1 15,-25 0-15,0-1 0,-24 1 16,-24 0-16,0 23 16,-48 1-16,-25 24 0,0 0 15,-24 24-15,-24 1 0,0-1 16,0 24-16,0 0 16,0 1-16,24 23 0,0 1 15,24 0-15,25-1 16,23 25-16,25 0 0,24-1 15,25 1-15,23 24 0,0 0 16,49 0-16,24 24 16,24-24-16,49 24 0,0-24 15,48 24-15,48-48 0,0 24 16,49-24-16,24-25 16,0 1-16,24-25 0,0 1 15,24-25-15,25 0 16,-25-24-16,0-24 0,1 0 15,-25-25-15,0 1 0,-24-25 16,0-23-16,-25-1 16,-23-48-16,-1 24 0,-48-24 15,1-25-15,-25 25 16,-25-24-16,-23 24 0,-25 0 16,-48 24-16,0 0 0,-121-97 15,25 121 1,-50 25-16,1-1 0,-48 25 15,-1-1-15,-24 25 16,-23 0-16,-1 24 0</inkml:trace>
  <inkml:trace contextRef="#ctx0" brushRef="#br0" timeOffset="9369">8548 8279 0,'0'-24'16,"0"0"15,0 0-16,0 0 1,0-1-16,24 1 16,-24 0-16,24 0 15,0 0-15,25-25 0,-25 1 16,48-1-16,1 1 0,-1 0 16,25-25-16,24 1 15,0-1-15,48-24 0,1 25 16,23-25-16,25-24 15,24 24-15,0-24 0,48 0 16,0 0-16,25 0 0,24 0 16,-1 0-16,49 0 15,0 25-15,25-25 0,-1 24 16,0 24-16,0-23 16,1 23-16,-25 1 0,-25 23 15,1-23-15,-24 23 0,-49 1 16,1-1-16,-1 1 15,-48 24-15,0 0 0,0-25 16,-25 25-16,-23 0 16,-1 0-16,-23 24 0,-25-24 15,-24 24-15,-49 0 0,1-25 16,-25 25-16,-24 0 16,-48 0 15,0 0-31,0 0 0,-25 0 15</inkml:trace>
  <inkml:trace contextRef="#ctx0" brushRef="#br0" timeOffset="9651">18708 4747 0,'0'-24'15,"-25"0"-15,25 0 16,25 24 0,-1 24-16,0 0 15,0 0-15,25 1 16,-1 23-16,0 0 0,1 1 16,-1-1-16,0 25 15,-23-25-15,-1 25 0,0-25 16,-24 0-16,-24 1 0,0-1 15,-25 1-15,1-1 16,-25 0-16,25-23 0,0-1 16</inkml:trace>
  <inkml:trace contextRef="#ctx0" brushRef="#br0" timeOffset="10996">20691 5159 0,'-24'0'203,"24"-24"-187,0-1-1,0 1 1,-24 24-16,24-24 0,0 0 15,0 0-15,-24 24 16,24-25-16,0 1 0,0 0 16,-25 24-16,25-24 15,25 24 1,-1-24-16,0 24 16,24 0-16,25 0 15,0-25-15,-1 25 0,25-24 16,0 0-16,-1 24 15,-23-24-15,0 0 0,-25-1 16,0 25-16,-23-24 0,-1 24 16,-24-24-16,0 0 15,-24 24-15,-1 0 16,1 24 0,24 0-16,-24 0 15,24 1-15,0 23 0,0 0 16,0 25-16,0-25 15,24 25-15,-24 0 0,24 23 16,-24-23-16,0-25 16,25 25-16,-25-1 0,0-23 15,0-1-15,0 1 0,-25-25 16,25 0-16,0 0 16,-24 0-16,0-48 31,24 0-31,0-24 0,-24 23 15,0-23-15,-1 0 0,1 23 16,-24-23-16,-1 24 16,1 0-16,0 24 0,-25 0 15,25 0-15,-25 24 0,25 0 16,-1 0-16,1 0 16,24 25-16,0-25 0,24 24 15,0-23-15,24-1 16,0 0-16,0 0 0,25-24 15</inkml:trace>
  <inkml:trace contextRef="#ctx0" brushRef="#br0" timeOffset="11407">21949 5401 0,'73'-49'0,"-25"1"0,0-1 15,-23 1-15,-1 0 16,0-1-16,-24 1 0,0 24 15,-24 24-15,-25 0 16,25 0-16,-24 24 0,0 0 16,-25 0-16,25 1 0,-1 23 15,25-24-15,-24 24 16,23-23-16,25 23 0,-24-24 16,24 0-16,0 1 15,0-1-15,0 0 0,24-24 16,1 0-16,-1 0 15,0 0-15,0-24 16,25 0-16,-25-1 0,0 1 16,24 0-16,-23-24 15,-1 23-15,24-23 0,-24 24 16,0 0-16,1 24 0,-1 0 16,0 48-1,0-24-15,-24 25 16,24-1-16,1 0 15,-25 1-15,24-1 0,0 1 16,0-25-16,0 0 0,1 0 16,-1-24-16</inkml:trace>
  <inkml:trace contextRef="#ctx0" brushRef="#br0" timeOffset="11727">22578 5207 0,'0'-48'16,"-24"-1"-16,24 1 15,0 24-15,0 0 0,0 48 32,24 0-32,-24 0 0,24 0 15,-24 25-15,24-1 0,1 0 16,-1-23-16,0 23 16,0-24-16,0 25 0,1-49 15,-1 24-15,0-24 16,0 0-16,0 0 0,1 0 15,-25-24-15,24-25 0,0 1 16,-24-1-16,24 1 16,-24-24-16,0-1 0,0 25 15,24-25-15,-24 49 16,0-25-16,0 25 0,0 48 16,0 1-1,0 23 1</inkml:trace>
  <inkml:trace contextRef="#ctx0" brushRef="#br0" timeOffset="12158">23570 5135 0,'48'0'0,"1"-25"0,-25 1 16,-24 0-16,0 0 0,0-25 15,0 25-15,-24-24 16,-1-1-16,-23 25 0,24 0 15,-24 0-15,23 0 16,-23 24-16,24 24 0,0 0 16,-1 0-16,1 25 0,0-1 15,0 0-15,0 25 16,24-25-16,0 25 0,0-25 16,0 1-16,24-1 15,0-24-15,-24 0 0,24 1 16,0-25-16,1 0 0,-1 0 15,0-25-15,0 1 16,0 0-16,1-24 0,-1-1 16,0 1-16,0-25 15,24 25-15,-23 0 0,-1-1 16,-24 25-16,24 0 0,0 24 16,-24 24-16,0 0 15,0 25-15,24-1 0,-24 25 16,0-25-16,0 24 15,0-23-15,0-1 0,25 1 16,-1-1-16,0-48 0,0 24 16,25-24-16</inkml:trace>
  <inkml:trace contextRef="#ctx0" brushRef="#br0" timeOffset="12637">24658 4409 0,'-24'-97'0,"-48"0"0,-1 1 16,-24-1-16,-24 24 16,-24-24-16,-24 25 0,-25 23 15,-23 1-15,-25 0 0,-24 48 16,0 0-16,0 48 16,-25 0-16,25 25 0,0 24 15,0 24-15,24 0 16,49 24-16,-1 24 0,25 1 15,48-1-15,24 24 0,24-23 16,25-1-16,48 0 16,24 1-16,25-25 0,47 0 15,1 0-15,24-24 16,0 0-16,48-24 0,1 0 16,-1-25-16,25-23 0,-1-25 15,25 0-15,-1-24 16,1-24-16,24 0 0,-24-49 15,24 0-15,-25 1 16,1-25-16,0-24 0,0 0 16,-25 0-16,-24-24 0,1 24 15,-1-24-15,-24 0 16,-48-25-16,0 25 0,-49-24 16,1 24-16,-49-24 0,-49 23 15,1 1-15,-73 0 16,0 48-16,-24-24 0,-49 49 15,1 23-15,-25 1 16,0 24-16</inkml:trace>
  <inkml:trace contextRef="#ctx0" brushRef="#br0" timeOffset="13783">8064 8860 0,'-24'0'16,"24"-24"-16,24 24 31,0 0-15,-24 24-1,24-24 1,0 24-16,25 0 0,-1 0 16,1 1-16,23 23 0,1 0 15,23-23-15,25 23 16,-24 0-16,48 1 0,0-1 15,1-24-15,23 25 16,0-25-16,49 24 0,0-24 16,48 1-16,24-1 0,25 0 15,23 0-15,25 0 16,0-24-16,24 25 0,0-1 16,24 0-16,-24-24 0,25 24 15,-25-24-15,0 24 16,24-24-16,-24 0 0,0 0 15,0 0-15,-48 0 16,24-24-16,-49 0 0,-24 0 16,-24 0-16,-48-1 0,0 1 15,-49-24-15,-48 24 16,0-1-16,-24 1 0,0 0 16,-49 0-16,0 0 15,1-1-15,-25 25 0,0-24 16,0 24-16,-24-24 15,-24 24 1,0 0-16,0 0 16,0 0-16</inkml:trace>
  <inkml:trace contextRef="#ctx0" brushRef="#br0" timeOffset="14119">18417 9053 0,'-24'0'15,"0"-24"-15,0 0 16,48 24 0,0 0-16,0 0 15,25 0-15,-25 0 0,24 24 16,25-24-16,-25 24 15,25 1-15,-25-1 0,25 0 16,-25 24-16,25-23 16,-25 23-16,-24-24 0,25 24 15,-49 1-15,0-1 0,0-24 16,-25 25-16,1-1 16,-24 1-16,0-1 0,-1 0 15,-23 1-15,23-1 16,1-24-16,-1 25 0,1-25 15</inkml:trace>
  <inkml:trace contextRef="#ctx0" brushRef="#br0" timeOffset="14789">21514 8739 0,'24'-48'16,"-24"23"-16,0-23 0,0 24 15,0-25-15,0 25 16,-48 0-16,23 0 0,-23 24 16,-25 0-16,-23 0 15,-25 24-15,0 24 0,0 1 16,-24-1-16,-1 25 0,1-1 16,24 25-16,-24 0 15,48 0-15,-23-1 0,47 25 16,25 0-16,-1 0 0,25 0 15,24 24-15,24-24 16,25 0-16,23 0 0,25-24 16,24 24-16,24-49 15,0 25-15,49-48 0,-1 23 16,25-23-16,24-25 0,0 0 16,24 0-16,24-24 15,0 0-15,25 0 0,-25-24 16,0-24-16,25-1 15,-49-23-15,0-25 0,-24 0 16,-24-24-16,-25 0 0,-23-24 16,-49 0-16,-49 0 15,1 0-15,-73-1 0,-25 1 16,-47 0-16,-25 0 16,-48 24-16,-49-24 0,1 24 15,-49 24-15,0-24 0,-24 24 16,0 25-1,0-1-15,0 25 0,24 24 0,24 0 16,25 24-16,23 0 16,25 24-16,24 0 0,24 0 15</inkml:trace>
  <inkml:trace contextRef="#ctx0" brushRef="#br0" timeOffset="15306">20715 9707 0,'25'0'0,"-1"-25"16,0 25-1,0 0-15,0 0 16,1 25-1,-1-1 1,-24 0-16,0 0 16,-24-24-16,24 24 15,-25-24-15,1 0 16,0 0-16,0 0 0,0 0 16,-1-24-16,25 0 15,0 0-15,0 0 16,25-1-16,-1 1 0,0 0 15,0 0 1,0 24-16,1 0 0,-1 0 16,-24 24-1,0 0-15,0 0 16</inkml:trace>
  <inkml:trace contextRef="#ctx0" brushRef="#br0" timeOffset="15887">21296 9368 0,'0'-24'0,"0"-1"16,0 1 0,24 0-16,-24 48 15,0 0-15,0 1 16,0-1-16,0 24 15,0-24-15,0 49 0,0-25 16,0 1-16,0 23 16,0-23-16,0-1 0,0 0 15,0-23-15,0-1 0,0-48 32,0-1-32,0 1 15,0 0-15,24-24 16,-24-25-16,25 25 0,-1-1 15,0-23-15,0 23 0,0-23 16,1 48-16,-1-25 16,0 25-16,0 24 0,0 0 15,0 24 1,1 0-16,-25 25 0,24-1 16,0 1-16,0-1 0,0 0 15,1 1-15,-1-1 16,24-24-16,-24 1 0,1-1 15,23 0-15,-24-24 0,0 0 16,25-24-16,-25-25 16,0 25-16,0-24 0,-24-1 15,0-23-15,0 23 16,0-23-16,0 23 0,0 1 16,0 0-16,-24-1 0,24 25 15,-24 24-15,0 0 16,0 24-16,24 1 15,-25-1-15,25 0 16,-24 0-16</inkml:trace>
  <inkml:trace contextRef="#ctx0" brushRef="#br0" timeOffset="16151">22481 9368 0,'25'-24'0,"-1"-1"16,0 1-16,-24 0 0,0-24 15,0 24-15,0-1 16,-24 1-16,0 0 0,-1 24 16,1 0-16,0 24 15,0 0-15,0 1 0,-1 23 16,1 24-16,0-23 0,24 23 16,0 1-16,0 0 15,24-1-15,-24-23 0,24 23 16,25-48-16,-25 25 15,0-25-15,0 0 0,25-24 16,-25 0-16,-24-24 16,24 0-16</inkml:trace>
  <inkml:trace contextRef="#ctx0" brushRef="#br0" timeOffset="16314">22433 9561 0,'-48'-24'0,"23"0"0,1 0 15,0 24-15,0-24 0,48 48 31,24-24-15,-23 0-16,23 0 16,0 0-16,25 0 0,-25 0 15,25 0-15,-25 0 0,1 0 16,-25-24-16</inkml:trace>
  <inkml:trace contextRef="#ctx0" brushRef="#br0" timeOffset="16703">22868 9174 0,'25'0'31,"-1"0"-31,0 0 16,0 0-16,25 0 0,-1 0 15,24 0-15,-23 25 16,23-25-16,-23 0 0,-1 0 16,-24 0-16,25 0 0,-73-25 31,-25 25-15,25 0-16,0-24 15,-25 24-15,25 0 0,0-24 16,-24 24-16,23-24 15,1 24-15,24 24 16,-24-24-16,24 24 16,0 25-16,0-1 15,0 24-15,0 1 0,0 24 16,0 0-16,0 24 0,24-25 16,-24 25-16</inkml:trace>
  <inkml:trace contextRef="#ctx0" brushRef="#br0" timeOffset="17954">6975 9731 0,'24'0'63,"-24"24"-63,25 0 15,-25 0-15,24 25 0,0-25 16,24 24-16,1 25 16,-1-1-16,1 1 0,23 0 15,25 23-15,0 1 16,-1 0-16,25 24 0,24 0 16,25 0-16,23 0 0,1 0 15,24 24-15,-1-24 16,25 0-16,0 0 0,0 0 15,-24-1-15,24-23 16,0 0-16,-1 0 0,1-25 16,0 25-16,24-24 0,0-1 15,25 1-15,-1-25 16,24 25-16,1-25 0,-1 1 16,25-1-16,-24-24 15,23 24-15,-23 1 0,-25-25 16,24 24-16,-23-23 0,-1 23 15,-24-24-15,0 0 16,0 1-16,-24-1 0,24 0 16,-24 0-16,-24 0 15,24-24-15,-24 25 0,-25-25 16,25 0-16,-25 24 0,1-24 16,-25 0-16,1 0 15,-25 0-15,-24-24 0,0 24 16,-25 0-16,1 0 15,-24-25-15,-1 25 0,-23 0 16,-1-24-16,0 24 0,1-24 16,-25 24-16,0 0 15,-24-24-15,-24 0 16,0 24 0,0-25-16,-1 25 0</inkml:trace>
  <inkml:trace contextRef="#ctx0" brushRef="#br0" timeOffset="18249">19433 12803 0,'-24'0'0,"0"0"0,24-24 15,-24 24-15,48-24 16,0 24-1,0 24-15,1-24 0,-1 24 16,24-24-16,-24 24 16,25 0-16,-25 25 0,0-25 15,24 0-15,-23 24 16,-1 1-16,-24-1 0,0-24 16,0 25-16,0-1 0,-49-24 15,25 25-15,-24-1 16,-25-24-16,25 0 0,-25 1 15,25-1-15</inkml:trace>
  <inkml:trace contextRef="#ctx0" brushRef="#br0" timeOffset="19111">23159 11811 0,'0'-24'0,"-25"0"0,-47 0 16,24-1-16,-25 1 15,-24 0-15,0 24 0,-24 0 16,1 0-16,-26 24 0,1 0 16,-24 1-16,-25 23 15,25 0-15,-49 25 0,25-1 16,-1 1-16,25 24 0,0 0 15,23 23-15,1 1 16,49 0-16,23 0 0,25 24 16,-1-24-16,49 25 15,24-25-15,25 24 0,23-24 16,1-25-16,24 25 0,24-24 16,24 0-16,24 0 15,25-25-15,-1 1 0,49-1 16,24-23-16,24-1 15,25 0-15,-1 1 0,25-25 16,0 0-16,24-24 0,-49 0 16,315-24-1,-339-24-15,-24-1 0,-24 1 16,-24-25-16,-24 1 16,-25-25-16,-24 0 0,-24 0 15,-24-23-15,0-1 0,-49 0 16,0-25-16,-48 26 15,-24-26-15,0 1 0,-49 0 16,-23 0-16,-25 0 16,-25 24-16,-23 0 0,-24 0 15,-25 24-15,-48 25 0,0-25 16,-25 48-16,1-23 16,-24 24-16,-1 23 0,25 1 15,0 0-15,24 0 16,48 24-16,0 0 0</inkml:trace>
  <inkml:trace contextRef="#ctx0" brushRef="#br0" timeOffset="19760">20933 12948 0,'0'-24'16,"24"24"0,1 24-1,-25 0-15,24 0 0,0 25 16,-24-1-16,24 1 0,0 23 16,-24 1-16,24-1 15,1 1-15,-1-25 0,-24 25 16,24-25-16,0 1 0,-24-25 15,0 0-15,24-24 16,-48-24 0,24 0-16,-24-25 15,0 1-15,0-1 0,-1-23 16,1-1-16,0-23 0,0-1 16,0 0-16,24 0 15,0-24-15,0 25 0,0-1 16,0 24-16,48 1 15,-24 23-15,25 25 0,-1 0 16,0 0-16,1 24 0,-1 24 16,1 0-16,-1 24 15,0-23-15,1 23 0,-25 0 16,-24 1-16,0-1 16,0 25-16,-48-25 0,-1 0 15,1-23-15,-25 23 0,1-24 16,-1 25-16,25-25 15,-1-24-15,1 24 0,24-24 16</inkml:trace>
  <inkml:trace contextRef="#ctx0" brushRef="#br0" timeOffset="20251">21610 12996 0,'25'0'0,"-1"0"0,0 0 15,-24 25-15,24-25 16,-24 24 0,0 0-16,24 0 0,-24 0 15,25 1-15,-1 23 16,-24-24-16,24 25 0,24-1 16,-23-24-16,23 24 0,-24-23 15,25-1-15,-1 0 16,0 0-16,1-24 0,-1 0 15,-24-24-15,25 0 16,-25 0-16,0-25 0,-24 1 16,0 0-16,0-1 0,-24-23 15,0 23-15,24 25 16,-25-24-16,1 23 0,0 25 16,0 0-16,24 49 15,0-25-15,0 49 0,0-1 16,24 1-16,0-1 0,0 25 15,25 0-15,-1 0 16,25-1-16,-25-23 0,-24-1 16,25 1-16,-49-25 15,0 1-15,-24-25 0,-25 0 16,-23-24-16,-25 0 0,0-24 16,-24-24-16,24 23 15,-24-23-15,49-25 0,-1 25 16,25-24-16,24 23 0,24-23 15,0-1-15</inkml:trace>
  <inkml:trace contextRef="#ctx0" brushRef="#br0" timeOffset="20485">22554 12537 0,'24'-24'0,"0"-1"0,0 25 16,-24 25-1,0-1 1,0 0-16,25 24 0,-25 25 16,24 0-16,0-1 15,-24 1-15,24 23 0,0 1 16,1-24-16,-1 24 16,0-25-16,0 1 0,0-25 15,-24 0-15,0-23 0,0-1 16</inkml:trace>
  <inkml:trace contextRef="#ctx0" brushRef="#br0" timeOffset="21001">22651 13287 0,'-49'-49'15,"25"1"-15,24 0 16,-24 23-16,24-23 0,0 24 16,0 0-16,24-1 0,0 25 15,25-24-15,-1 24 16,0-24-16,1 24 0,23 0 15,1-24-15,-25 24 0,1-24 16,-1-1-16,0 25 16,-23-24-16,-1-24 0,0 24 15,-24 0-15,0-25 16,0 25-16,-24-24 0,24 23 16,-24-23-16,24 24 0,-25 24 15,25-24-15,0 48 16,0 0-16,0 0 15,0 49-15,25-25 16,-1 49-16,0-25 0,0 25 16,-24-24-16,24 24 0,1-25 15,-25 1-15,24-25 16,-24 0-16,24-23 0,-24-1 16,0-48-1,0-1-15,24 1 16,-24-24-16,24 0 0,-24-1 15,25 1-15,-1-1 16,0 1-16,0 24 0,-24 0 16,24 24-16,1 0 15,-1 24-15,0 0 0,0 0 16,0 25-16,-24-1 0,24 0 16,1 1-16,-25-25 15,24 24-15,0-24 0,0 1 16,0-25-16,1 0 0,-1 0 15,0 0-15</inkml:trace>
  <inkml:trace contextRef="#ctx0" brushRef="#br0" timeOffset="21751">24126 13214 0,'24'-48'0,"1"-25"16,-25 25-16,24-1 0,-24 25 16,0-24-16,-24 24 15,-1 24-15,1 0 16,0 24-16,0 0 15,0 24-15,24 1 0,-24-1 16,24 1-16,0 23 0,24-23 16,0-1-16,0 0 15,0 1-15,25-25 0,-1 0 16,-24 0-16,25 0 16,-1-24-16,-24 0 0,0-24 15,1 0-15,-1-24 0,-24-1 16,0 1-16,-24-25 15,-1 1-15,1-1 0,-24 1 16,-1-1-16,25 25 16,-24-1-16,24 25 0,-1 0 15,1 24-15,24 24 0,-24 0 16,24 0-16,0 25 16,0-25-16,0 24 0,24 1 15,0-25-15,1 0 0,23 0 16,-24 1-16,25-1 15,-1-24-15,-24 0 0,25-24 16,-1 24-16,-24-25 16,25 1-16,-25 0 0,0-24 15,0 23-15,0 1 16,0-24-16,1 24 0,-1 24 16,0-25-16,0 25 0,-24 25 15,24-1-15,1 0 16,-25 24-16,24 1 0,0 23 15,-24-23-15,24-1 0,-24 1 16,0-25-16,24 24 16,-24-24-16,25 0 15,-25-48 1,48 0 0,-48-24-16,24 24 0,0-25 0,1 1 15,-1-1-15,0-23 16,0 23-16,0 1 0,-24 24 15,24 0-15,-24-1 16,25 25-16,-1 25 0,-24 23 16,24 0-16,-24 25 0,24-25 15,0 25-15,1 0 16,-1-25-16,0 24 0,0-47 16,25 23-16,-1-24 15,0-24-15,1 0 0,23 0 16,-23-24-16,23-24 0,-23-1 15,-1-23-15</inkml:trace>
  <inkml:trace contextRef="#ctx0" brushRef="#br0" timeOffset="22665">5790 9634 0,'0'-24'16</inkml:trace>
  <inkml:trace contextRef="#ctx0" brushRef="#br0" timeOffset="23317">5790 9658 0,'0'24'0,"24"25"16,-24 23-16,24-23 0,0 47 15,25-23-15,-25 24 16,0 0-16,25-1 0,-1 1 15,-24 0-15,25 0 16,-1 24-16,25-25 0,-25 25 16,24 24-16,1-24 0,0 24 15,23 1-15,-23-25 16,24 24-16,-25-24 0,25 0 16,0 0-16,0 0 0,-1-25 15,-23 25-15,24 0 16,24-24-16,-25 24 0,1 0 15,24 0-15,0 0 16,0 0-16,48 0 0,-24-25 16,25 25-16,-1 0 0,0-24 15,1 24-15,-1-24 16,0 0-16,1-1 0,-1 1 16,0 0-16,1-25 15,-1 25-15,0-24 0,25-1 16,24 1-16,-25-1 0,1-23 15,23 23-15,1-23 16,24-1-16,-24 1 0,0-25 16,-1 24-16,25-24 15,-24 1-15,-25-1 0,25-24 16,-24 24-16,-25-24 0,24 24 16,1-24-16,-25 0 15,25 0-15,-25 24 0,25-24 16,-1 0-16,-23 0 15,23 24-15,-24-24 0,25 0 16,-25 25-16,1-25 0,23 0 16,-24 0-16,1 0 15,-1 0-15,25 0 0,-25 0 16,0 0-16,-24 0 16,25-25-16,-1 25 0,-24 0 15,0 0-15,1 0 0,-25 0 16,-1 0-16,1 0 15,-24 0-15,0 0 0,0 0 16,-25 0-16,1 0 16,-1 0-16,-23 0 0,-1 0 15,1 0-15,-49-24 0,0 0 16</inkml:trace>
  <inkml:trace contextRef="#ctx0" brushRef="#br0" timeOffset="23633">18877 14932 0,'-24'-25'0,"24"1"15,24 24 1,0 0-16,0 0 0,1 24 15,23 1-15,-24-1 16,24 24-16,1-24 0,-1 25 16,25-25-16,-49 24 0,24 1 15,1-1-15,-25-24 16,0 25-16,-24-1 0,0 0 16,-24 1-16,0-1 0,-25-24 15,1 25-15,-25-1 16,1 1-16,-1-25 0,25 24 15,-25-24-15,25 1 16</inkml:trace>
  <inkml:trace contextRef="#ctx0" brushRef="#br0" timeOffset="24525">21731 15343 0,'25'-24'0,"-1"24"0,-24-24 16,0-1 0,0 1-16,-24 0 15,-1 0-15,1 0 0,-24-1 16,-25 25-16,25-24 15,-49 24-15,0-24 0,1 24 16,-50 0-16,1 24 16,0 0-16,-24 1 0,24 23 15,0-24-15,-1 25 0,25 23 16,1-24-16,23 25 16,24 0-16,1 23 0,23-23 15,1 24-15,24-1 16,-1 1-16,25 0 0,0 0 15,25 24-15,23-49 0,0 25 16,25-24-16,0-1 16,23 1-16,25-1 0,0-23 15,24 23-15,1-23 16,-1-25-16,48 24 0,-23-24 16,23 1-16,25-1 0,24 0 15,0 0-15,-1-24 16,26 24-16,-1-24 0,24 0 15,0-24-15,1 24 16,-1-24-16,-24 0 0,0 24 16,0-24-16,-24-1 15,0 1-15,-24-24 0,-25 24 16,1-25-16,-49 1 0,0 0 16,0-1-16,-48-23 0,0-1 15,-49-24-15,0 0 16,-23 1-16,-25-25 0,-25 24 15,-23-24-15,-25 0 16,-23 24-16,-25-24 0,-24 25 16,-25-1-16,1 0 0,-49 0 15,0 1-15,-23-1 16,23 24-16,-24 1 0,0 23 16,24 1-16,25 0 15,-1 23-15,1 25 0,23 0 16,1 0-16,0 25 0,-1-1 15,25 24-15,0 0 16,0 1-16,0-1 0,24 1 16</inkml:trace>
  <inkml:trace contextRef="#ctx0" brushRef="#br0" timeOffset="25101">20715 15899 0,'25'0'0,"-25"-24"0,24 24 31,-24 24-31,0 0 16,24 1-16,-24-1 0,24 0 15,-24 24-15,24 1 16,-24-1-16,25 1 0,-1 72 16,-24-73-1,0-24-15,24 24 0</inkml:trace>
  <inkml:trace contextRef="#ctx0" brushRef="#br0" timeOffset="25287">20788 15633 0,'-24'-24'0,"24"0"0,0 0 16,-24 24-16,24-25 0,0 50 31,24-25-15,-24 24-16,24 0 15</inkml:trace>
  <inkml:trace contextRef="#ctx0" brushRef="#br0" timeOffset="25679">20957 15827 0,'25'24'16,"-1"-24"-16,0 0 15,0 0-15,0 0 16,0 0-16,1 0 16,-1 24-16,24 0 15,-24 0-15,1 25 0,-1-1 16,0 1-16,0-1 16,0 0-16,-24 1 0,25-1 15,-25-24-15,0 25 0,0-25 16,0 0-1,0-48-15,0-24 16,0 23 0,0-23-16,0 0 0,24-1 15,-24 1-15,24-1 0,0 1 16,0 0-16,1-1 16,23 25-16,-24 24 0,0 0 15,0 0-15,1 0 16,-1 48-16,0-23 0,0 23 15,0 25-15,-24-25 0,25 25 16,-1-1-16,0-23 16,-24-1-16,24 0 0,0-24 15,1 1-15,-1-25 16</inkml:trace>
  <inkml:trace contextRef="#ctx0" brushRef="#br0" timeOffset="25887">22118 15657 0,'0'-24'16,"0"0"-16,0 48 15,0 0-15,0 25 16,0-1-16,25 1 0,-25 23 16,24-24-16,0 49 0,-24-24 15,24-1-15,0 1 16,1 0-16,-1-25 0,0 24 15,0-47-15,-24 23 16</inkml:trace>
  <inkml:trace contextRef="#ctx0" brushRef="#br0" timeOffset="26242">22046 16141 0,'0'-24'0,"0"0"0,0 0 16,24 24-1,0 0-15,25-25 16,-25 25-16,24 0 0,1 0 16,23 0-16,1 0 15,-25 0-15,25 0 0,-25-24 16,25 24-16,-25-24 0,-24 24 16,0-24-16,-24 0 15,-24-1-15,0 25 16,0-24-16,0 24 15,-25-24-15,25 24 0,-24 0 16,24 24-16,-1 0 0,1 1 16,0-1-16,24 24 15,0 1-15,24-1 0,0 25 16,25-25-16,-25 0 16,24-23-16,1 23 0,-1-24 15,0 0-15,1-24 0,-1 0 16,1 0-16,-25-24 15</inkml:trace>
  <inkml:trace contextRef="#ctx0" brushRef="#br0" timeOffset="26932">23159 15996 0,'24'0'0,"-24"-24"15,24 24 1,-24-24-16,-24 24 0,24-25 15,-24 1-15,-25 24 16,25-24-16,-24 24 0,24 0 16,-25 0-16,25 0 0,0 24 15,0 0-15,-1 1 16,1-1-16,24 0 0,0 24 16,0 1-16,0-25 0,24 24 15,1 1-15,-1-25 16,0 0-16,24 0 0,-23-24 15,-1 0-15,24 0 16,-24 0-16,25-24 0,-25 0 16,0 24-16,0-48 0,-24 23 15,24 1-15,-24 0 16,0 0-16,0 0 0,0 48 31,25 0-31,-1 24 16,-24 1-16,24 23 0,0 1 15,0-1-15,1 1 16,23 24-16,-24-25 0,0 1 16,1 0-16,-25-1 15,24-24-15,-24 1 0,0-25 16,-24 0-16,-1 0 0,1-24 16,-24-24-16,-1 0 15,25 0-15,-24-25 0,-1-23 16,25 24-16,0-1 15,24-23-15,-24 23 0,24 1 16,0-1-16,24 1 0,0 24 16,-24 0-16,24-1 15,25 25-15,-25-24 0,0 0 16</inkml:trace>
  <inkml:trace contextRef="#ctx0" brushRef="#br0" timeOffset="27285">23473 16069 0,'0'-25'0,"-24"1"16,24 0-16,-24 0 0,24 0 15,24 24 17,0 24-32,0-24 15,1 24-15,23 0 16,-24 25-16,24-25 0,1 24 15,-25 1-15,0-1 0,0 0 16,1 1-16,-25-1 16,0-24-16,0 0 0,-25 1 15,1-1-15,0-24 16,0 0-16,0-24 0,-1-1 16,1-23-16,24 24 0,0-24 15,0-1-15,24 1 16,-24-1-16,49 1 0,-25 0 15,0-1-15,0 25 16,1 0-16,-1 24 0,0-24 16,0 24-16,0 0 0</inkml:trace>
  <inkml:trace contextRef="#ctx0" brushRef="#br0" timeOffset="27938">24271 15972 0,'25'0'15,"-1"0"1,-24-24 0,-24 24-16,-1-25 15,1 25-15,0-24 16,0 24-16,-25-24 0,25 24 16,0 0-16,0 0 15,0 0-15,0 24 0,24 0 16,-25 1-16,1 23 0,24-24 15,0 25-15,0-1 16,0 0-16,0 1 0,0-1 16,24 1-16,1-25 15,-1 0-15,0-24 0,0 0 16,24 0-16,-23 0 0,23-24 16,-24 0-16,0-1 15,25 1-15,-25 0 0,0-24 16,0 23-16,-24 1 15,25 0-15,-1 0 0,0 24 16,0 24 0,0 24-1,-24-23-15,25 23 0,-25-24 16,24 25-16,0-25 16,0 24-16,0-24 0,0-24 15,1 24-15,-1-24 0,24-24 16,-24 0-16,1 0 15,-1 0-15,0-25 0,0 1 16,0 0-16,-24-25 16,0 0-16,-24 1 0,24-25 15,-24 25-15,0-1 0,0 0 16,-1 1-16,1 23 16,0 25-16,24 48 31,0 25-31,0-1 0,24 25 15,0-25-15,-24 25 0,25-1 16,-1 1-16,0-1 16,0 1-16,0 0 0,1-25 15,-1 0-15,-24-23 16,24-1-16</inkml:trace>
  <inkml:trace contextRef="#ctx0" brushRef="#br0" timeOffset="28293">24804 16020 0,'-25'-24'16,"1"0"-16,24 0 31,24 24-31,1 0 0,-1 0 16,24 0-16,1 0 15,-1 0-15,0 0 0,1 0 16,-1 0-16,0 0 0,-23 0 15,-1 0-15,0 0 16,-48 0 0,0 0-1,-1 0-15,1-25 16,24 1 0,0 48-1,0 1 1,24-1-16,-24 0 15,25 24-15,-25 1 0,0-1 16,24 25-16,-24-25 0,0 1 16,0-25-16,0 0 15,0 0-15</inkml:trace>
  <inkml:trace contextRef="#ctx0" brushRef="#br0" timeOffset="28462">25239 15730 0,'0'-24'0,"-24"0"16,24-1-16,-24 25 15,-1 25 1,25-1-16,0 0 16,-24 0-16,24 0 0,0 1 15</inkml:trace>
  <inkml:trace contextRef="#ctx0" brushRef="#br0" timeOffset="29210">25360 15972 0,'24'0'0,"-24"-24"32,0 48-17,-24 0 1,24 0-16,0 0 0,0 25 15,0-1-15,0 1 0,0-1 16,0 0-16,24 1 16,0-25-16,1 24 0,-1-24 15,24-24-15,-24 0 16,25 0-16,-25 0 0,24 0 16,-24-48-16,1 24 0,-25 0 15,0-25-15,0 1 16,0-25-16,-25 25 0,-23 0 15,24-1-15,-24 1 16,23 24-16,-23-1 0,24 1 16,0 24-16,-1 0 0,1 0 15,0 24-15,24 1 16,0-1-16,0 0 0,0 0 16,0 0-16,24 1 15,0-25-15,-24 24 0,25-24 16,-1 0-16,0 0 0,0-24 15,0-1 1,1 25-16,-1-24 0,0 0 16,0 0-16,0 24 15,0-24-15,1 24 0,-1 0 16,0 0-16,0 0 0,0 0 16,1 24-16,-1 0 15,-24 0-15,24 0 0,-24 1 16,0-1-16,0 0 15,0 0-15,24 0 0,-24 1 16,0-1-16,24-24 31,1 0-31,-1-24 16,0-1-16,0 25 16,0-24-16,1-24 15,-1 24-15,0-1 0,0 1 16,0 0-16,0 0 15,1 24-15,-1 0 0,0 0 16,0 24-16,-24 0 16,0 0-16,24 25 15,-24-25-15,0 24 0,0-23 16,0-1-16,0 24 16,0-24-16,0 1 0</inkml:trace>
  <inkml:trace contextRef="#ctx0" brushRef="#br0" timeOffset="31892">4363 9876 0,'-25'0'62,"25"24"-62,-24-24 16,0 24-16,24 0 0,-24 25 15,0-25-15,24 24 16,-24 1-16,-1-1 0,1 25 16,0-1-16,0-23 15,24 23-15,-49 1 0,25 24 16,0-25-16,0 1 0,0 23 15,-25 1-15,25 0 16,0 0-16,-25 24 0,25 0 16,0 0-16,0 0 15,24 0-15,-24-25 0,24 25 16,-24-24-16,24 0 0,-25 0 16,25-1-16,-24 1 15,24 0-15,-24-25 0,24 25 16,-24 0-16,24 0 15,-24-25-15,24 25 0,-25 0 16,25-25-16,0 25 0,0-24 16,25-1-16,-25 1 15,24-1-15,0 1 0,0-25 16,0 25-16,1-25 16,-1 1-16,0 23 0,24-23 15,-24 23-15,25-23 16,-1 23-16,1-23 0,-25 23 15,24-24-15,1 25 0,-1-25 16,-24 25-16,25 0 16,-1-25-16,0 0 0,1 25 15,-1-25-15,25 1 0,-25-1 16,25 0-16,-1 1 16,-23-1-16,23 1 0,-24-1 15,1 0-15,-1 1 16,1-1-16,-1 0 0,-24-23 15,25 23-15,-25-24 0,-24 0 16,0 1-16</inkml:trace>
  <inkml:trace contextRef="#ctx0" brushRef="#br0" timeOffset="32940">5475 15028 0,'0'-24'0,"-24"24"0,0 0 15,0 0-15,0 0 16,-25-24-16,25 24 16,24 24-16,0 0 15,-24-24-15,24 49 0,0-25 16,0 24-16,0 1 0,0-1 15,0 1-15,0 23 16,24-24-16,-24 25 0,0-25 16,24 1-16,-24-1 15,0 1-15,0-25 0,0 24 16,0-24-16,0 1 16,-24-25-16,0 0 15,0 0-15,0 0 16,-25 0-16,1-25 15,-1 25-15,1 0 0,0-24 16,-1 24-16,-23 0 0,23 0 16,1 0-16,24 24 15,-25-24-15,25 25 0,24-1 16</inkml:trace>
  <inkml:trace contextRef="#ctx0" brushRef="#br0" timeOffset="33947">6612 15730 0,'0'-24'16,"25"24"-16,-1-24 16,-24-1-16,-24 25 15,-1-24 1,1 24-16,0-24 0,0 24 16,-25 0-16,1-24 15,0 24-15,-25 0 0,1 24 16,-25 0-16,0 0 0,-24 1 15,0-1-15,0 0 16,-24 24-16,0 1 0,24-1 16,-24 0-16,0 25 0,-1-25 15,26 49-15,-1-24 16,0 24-16,24-1 0,0 1 16,25 0-16,-1-25 15,49 25-15,0-24 0,24 23 16,24-23-16,0 0 0,24-25 15,1 25-15,47-1 16,-23-23-16,24 23 0,24-24 16,-24 1-16,23 23 15,26-23-15,-1-1 0,0 1 16,0-25-16,24 24 0,1-24 16,23 25-16,1-25 15,-1 0-15,25 0 0,0 0 16,24 1-16,-25-1 15,1 0-15,24-24 0,-24 24 16,-1-24-16,-23 0 16,24 0-16,-25 0 0,1-24 15,-25-24-15,25 23 0,-49-23 16,24-24-16,-24 23 16,0-23-16,-24 23 0,-24-23 15,0-1-15,-25 0 0,1 25 16,-25-24-16,-24-1 15,1 0-15,-25 1 0,-25-1 16,1 1-16,-24-25 16,0 24-16,-1-23 0,-23-1 15,-25 0-15,0 0 0,0 25 16,-48-25-16,24 24 16,-48 1-16,0-1 0,-25 1 15,0 47-15,1-23 16,-25 24-16,-24 0 0,25 0 15,-25 24-15,24 0 0,0 0 16,25 0-16,-1 24 16,25-24-16,0 24 15,23 0-15,25 0 0,25 0 16,-1 1-16,0-25 0,25 24 16</inkml:trace>
  <inkml:trace contextRef="#ctx0" brushRef="#br0" timeOffset="34827">5790 16190 0,'24'0'15,"-24"-25"-15,0 1 0,0 0 16,0 0-16,0 0 15,0-1-15,-24 1 0,0 24 16,-25 0-16,25 0 16,-24 0-16,-25 24 0,25 1 15,-25 23-15,1 0 0,23 1 16,1-1-16,0 1 16,-1-1-16,25 24 0,24-23 15,0-1-15,24-24 16,25 25-16,-1-25 0,0 0 15,25 0-15,-25 1 0,25-25 16,-25 24-16,1-24 16,-25 0-16,0 0 0,-72 0 31,-1 0-31,1 0 16,-1 0-16,-23 24 0,23-24 15,-23 24-15,24 0 16,-1 25-16,25-25 0,0 0 15,24 0-15,0 25 16,24-25-16,0 0 0,25 0 16,-1 0-16,24 1 0,1-25 15,0 0-15,-1 0 16,1 0-16,-1 0 0,-23-25 16,-1 1-16</inkml:trace>
  <inkml:trace contextRef="#ctx0" brushRef="#br0" timeOffset="35054">5766 16673 0,'-24'-24'0,"24"0"16,24 24 15,0 24-31,0 0 16,0 1-16,0 23 0,1-24 15,23 25-15,-24-1 16,0-24-16,1 24 0,-1-23 16,0-1-16,0 0 15,-24 0-15,24-24 0</inkml:trace>
  <inkml:trace contextRef="#ctx0" brushRef="#br0" timeOffset="35229">6032 16625 0,'0'-24'16,"-24"0"-16,-1 24 16,1 24-16,-24 24 15,24 1-15,-1-1 0,1 25 16,-24-1-16,24-24 16,0 25-16,24 0 0,0-25 15,0 0-15,0 1 0,0-25 16</inkml:trace>
  <inkml:trace contextRef="#ctx0" brushRef="#br0" timeOffset="35692">6177 16431 0,'-24'-24'0,"24"0"16,-24 24-16,24 24 0,0 0 15,0 1-15,0 23 0,0 0 16,0 25-16,24 0 16,0-1-16,0 25 0,0-25 15,1 25-15,-25-24 16,24-1-16,0-23 0,0 23 16,0-23-16,-24-25 0,24 0 15,-48-48 1,24 0-1,-24-25-15,0 1 0,0 0 16,0-25-16,-1 0 16,1 1-16,24-1 0,0 1 15,0 23-15,24 1 16,-24 0-16,25 23 0,23 1 16,-24 24-16,24 24 15,1 1-15,-25-1 0,0 0 16,0 24-16,1 1 0,-25-1 15,0-24-15,0 25 16,-25-1-16,1-24 0,0 0 16,0 1-16,-25-25 0,25 24 15,0-24-15,0-24 16,0-1-16,24 1 0</inkml:trace>
  <inkml:trace contextRef="#ctx0" brushRef="#br0" timeOffset="36376">6709 16552 0,'-24'25'31,"0"-25"-31,0 24 16,-1 0-1,1 0-15,24 0 0,0 25 16,0-1-16,0 1 15,24-1-15,1-24 0,-1 24 16,24 1-16,-24-25 0,25 0 16,-1 0-16,0-24 15,-23 0-15,23 0 0,-24-24 16,25 0-16,-49 0 16,24-25-16,0 25 0,-24-24 15,0 0-15,-24-1 0,24 1 16,-24-1-16,-25 25 15,25 0-15,0 0 0,-25 24 16,1 0-16,24 0 16,0 24-16,0 0 0,-1 0 15,25 1-15,0-1 0,25 0 16,-1 0-16,24-24 16,0 24-16,1-24 0,23 0 15,-23 0-15,23 0 16,-23-24-16,-1 24 0,1-24 15,-1 0-15,-24 0 0,0-1 16,0-23-16,-24 24 16,0 0-16,0-1 0,0 1 15,-24 0-15,0 0 16,0 0-16,0 24 0,-25 0 16,25 0-16,0 24 0,0-24 15,24 24-15,-24 0 16,24 0-16,0 1 0,24 23 15,0-24-15,24 0 0,1 25 16,-1-25-16,25 0 16,-1 25-16,-23-25 0,23 0 15,-23 24-15,-25-24 16,0 1-16,-24-1 0,0 24 16,-24-48-16,0 24 0,-49 1 15,25-25-15,-25 0 16,25 0-16,-1 0 0,1-25 15,0 1-15</inkml:trace>
  <inkml:trace contextRef="#ctx0" brushRef="#br0" timeOffset="36773">7749 16625 0,'-24'0'16,"0"0"-16,0 0 15,0 0-15,-1 0 16,50 0 15,-1 0-31,0 24 0,0-24 16,25 24-16,-1-24 0,-24 0 16,24 0-16,1 0 15,-1 0-15,-24-24 0,25 0 16,-25 24-16,-24-24 15,24 0-15,-24-25 0,0 25 16,0 0-16,-24 0 0,0-1 16,-25 1-16,1 0 15,0 24-15,-1 0 0,1 0 16,0 24-16,-1 0 16,25 25-16,0-1 0,24 1 15,0 23-15,0-23 0,48 23 16,1-23-16,-1-1 15,0 0-15,25 1 0,-25-25 16,25 0-16,-25 0 16</inkml:trace>
  <inkml:trace contextRef="#ctx0" brushRef="#br0" timeOffset="37281">8015 17254 0,'-24'0'15,"0"24"1,24 0-1,-24 1-15,24 23 16,-24 0-16,-1 1 0,25-1 16,0 0-16,-24 1 0,24-1 15,0 1-15,0-25 16,0 0-16,0 0 0,0-48 16,24 24-16,-24-48 15,0 23-15,25-23 16,-25 0-16,24-25 0,-24 0 15,0 1-15,24-1 16,-24 1-16,0 23 0,24-23 16,0 23-16,-24 1 0,25 24 15,-1 24-15,24 0 16,-24 24-16,25 0 0,-25 0 16,0 25-16,25-1 15,-25 1-15,0-1 0,0 0 16,0 1-16,0-1 0,-24 0 15,25-23-15,-25 23 16,24-24-16,-24 0 0,0 1 16</inkml:trace>
  <inkml:trace contextRef="#ctx0" brushRef="#br0" timeOffset="37437">8088 17447 0,'-24'0'0,"0"-24"15,-1 0-15,25 0 16,0 0-16,25 24 0,-1-24 16,24-1-16,1 1 15,-1 24-15,0-24 0,1 0 16,23 24-16</inkml:trace>
  <inkml:trace contextRef="#ctx0" brushRef="#br0" timeOffset="37852">8741 17012 0,'-24'0'16,"0"-24"-16,0 24 16,24 24-16,0 0 15,-25 0-15,25 1 0,0-1 16,25 24-16,-1 1 16,-24-1-16,24 25 0,0-25 15,0 0-15,1 1 16,-1-1-16,0 0 0,0-23 15,0-1-15,-24 0 0,-24-48 32,0 0-32,0-25 15,0 25-15,-25-49 16,25 25-16,0-24 0,0-1 16,-1 0-16,25 1 0,0-1 15,0 25-15,25-1 16,-1 25-16,0 0 0,0 0 15,25 24-15,-25 0 16,24 24-16,-24 0 0,0 0 16,25 1-16,-25-1 0,-24 0 15,0 0-15,0 25 16,-24-25-16,0 0 0,-25-24 16,1 24-16,0 0 0,-1-24 15,1 0-15,24 0 16</inkml:trace>
  <inkml:trace contextRef="#ctx0" brushRef="#br0" timeOffset="38038">9177 16867 0,'24'0'16,"24"-24"-16,-24 24 15,1 0-15,-1 24 0,0-24 16,0 24-16,0 24 0,0 1 15,1-1-15,-1 25 16,-24-1-16,24 1 0,-24 24 16,-24-1-16,0-23 15</inkml:trace>
  <inkml:trace contextRef="#ctx0" brushRef="#br0" timeOffset="40030">3879 6900 0,'-24'0'0,"-1"0"16,1 0-16,0 0 16,0 0-16,0 0 15,24-24-15,-24 24 16,-1-24-16,1 24 0,0-24 15,0 0-15,0-1 16,-1 1-16,1-24 0,0 24 16,-24-25-16,23-23 0,-23-1 15,0 1-15,-1-1 16,1-24-16,-25 1 0,25-25 16,0 24-16,-1-24 15,1-24-15,-1 0 0,25-1 16,0-23-16,24 24 0,0-24 15,24-1-15,0 1 16,1 24-16,23 0 0,0 0 16,1 24-16,-1 0 0,25 24 15,-25 0-15,0 25 16,25-1-16,-25 0 0,25 25 16,-25 0-16,1-1 15,23 1-15,-47 24 0,23-1 16,-24 1-16,0 0 0,0 0 15,-24 0 1</inkml:trace>
  <inkml:trace contextRef="#ctx0" brushRef="#br0" timeOffset="40421">2984 3320 0,'24'-24'15,"-24"0"-15,24 24 16,0-24-16,1-1 16,23 1-16,0 0 0,1 0 15,-1 0-15,25 0 0,-25 24 16,0 0-16,25 0 16,-25 0-16,1 24 0,-25-24 15,24 24-15,-23 24 16,-1-24-16,0 1 0,0 23 15,-24 0-15,24 1 0,-24-25 16,24 24-16,-24 1 16,25-1-16,-25-24 0,0 25 15,24-25-15</inkml:trace>
  <inkml:trace contextRef="#ctx0" brushRef="#br0" timeOffset="41201">5500 1409 0,'-25'-24'0,"-23"0"16,24 0-16,-25-1 15,-23 1-15,24 0 0,-25 24 16,-24 0-16,25 0 0,-49 24 16,24 25-16,-24-1 15,24 0-15,-24 25 0,24 24 16,-23-1-16,23 25 0,24 0 16,1 0-16,23 0 15,25 0-15,0 24 0,24-24 16,0 24-16,48-24 15,1 25-15,23-25 0,25-1 16,24 1-16,0-24 0,24 0 16,24 0-16,25-49 15,-25 25-15,49-25 0,0-24 16,-1 0-16,1 1 16,24-25-16,-24 0 0,-1-25 15,25-23-15,-48 24 0,24-25 16,-49-23-16,170-73 15,-194 48-15,0-24 16,-48 0-16,24 0 16,-25 0-16,-23-24 0,-1 0 15,-23 24-15,-1-24 0,-24 0 16,-24 24-16,0-24 16,-48 24-16,0 0 0,-25 0 15,-24 0-15,1 24 16,-50 24-16,1-23 0,-24 47 15,0-23-15,-25 48 0,1-1 16,-1 1-16,-24 0 16,25 24-16,-25 24 0,25 0 15,23 1-15,-23-1 16,48 24-16,-1 0 0,25 1 16,25-1-16</inkml:trace>
  <inkml:trace contextRef="#ctx0" brushRef="#br0" timeOffset="41724">4822 2256 0,'24'0'0,"1"0"15,-1-24-15,0 24 0,-24-25 16,24 1-16,-24 0 16,0 0-16,0 0 15,-48 24-15,24 0 0,-1 0 16,-23 0-16,0 0 15,-1 24-15,1 0 0,0-24 16,-1 48-16,25-23 0,0-1 16,0 0-16,24 0 15,0 0-15,24 1 0,0-1 16,24 0-16,1 0 0,23 0 16,1 1-16,-1-1 15,25 0-15,-24 0 0,24 0 16,-25 25-16,-23-25 15,-1 0-15,-24 0 0,0 0 16,-24 1-16,-48 23 0,24-24 16,-49 0-16,25-24 15,-25 25-15,1-1 0,-1-24 16,0 0-16,25 0 16,0 0-16,-1 0 0,25 0 15,0 0-15,24-24 0</inkml:trace>
  <inkml:trace contextRef="#ctx0" brushRef="#br0" timeOffset="42202">5621 2159 0,'24'0'16,"-24"24"-1,-24 0-15,24 1 16,-25-1-16,25 24 16,0 1-16,0-1 0,0 0 15,0 1-15,0-1 16,0 1-16,0-1 0,0 0 16,0 1-16,0-25 0,0 24 15,0-24-15,-24 1 16,0-50-1,24 1 1,0 0-16,0 0 0,0-25 16,0 1-16,0-24 0,0 23 15,24-23-15,0-1 16,-24 0-16,25 1 0,-1-1 16,-24 25-16,24 0 0,0 23 15,0 25-15,1 0 16,23 25-16,-24 23 15,0 0-15,25 1 16,-1 23-16,-24-23 0,25 23 16,-25 1-16,24-1 0,-24 1 15,1-1-15,-1-23 16,0-1-16,-24 1 0,0-25 16</inkml:trace>
  <inkml:trace contextRef="#ctx0" brushRef="#br0" timeOffset="42385">5693 2522 0,'-24'-24'16,"0"24"-16,48 0 31,0 0-31,0 0 0,25-24 16,-1 24-16,25-25 15,-1 1-15,1 24 0,24-24 16</inkml:trace>
  <inkml:trace contextRef="#ctx0" brushRef="#br0" timeOffset="42743">6758 2183 0,'0'-24'0,"0"0"0,24 24 15,-24-24-15,0 0 16,-24 24 0,-1 0-16,1 0 15,0 0-15,-24 24 0,23 0 16,1 0-16,-24 24 16,-1-23-16,25 23 0,-24 0 15,24-23-15,-25 23 16,49 0-16,-24-23 0,24 23 15,0-24-15,0 25 0,24-25 16,0 0-16,25 0 16,-25 0-16,49-24 0,-25 24 15,25-24-15,-1 0 0,1 0 16,-1 0-16,-23 0 16,23 0-16,-23-24 0,-25 24 15,0-24-15,0 24 16</inkml:trace>
  <inkml:trace contextRef="#ctx0" brushRef="#br0" timeOffset="47475">2742 8497 0,'0'-24'16,"24"24"-16,0 0 31,-48 0 31,0 0-30,0 0-32,0 0 15,-1 0-15,-23 0 0,0 0 16,-1 0-16,-23 0 15,23 0-15,-23 0 0,-1 0 16,1 24-16,-1-24 16,0 0-16,1 24 0,-1 0 15,25-24-15,-25 25 0,25-1 16,0 0-16,-1 0 16,25 0-16,0 25 0,-25-25 15,25 0-15,0 0 16,0 0-16,0 25 0,-1-25 15,1 0-15,0 0 0,0 1 16,0-1 0,-1 0-16,1-24 0,24 24 15,-24-24 1,0 24 0</inkml:trace>
  <inkml:trace contextRef="#ctx0" brushRef="#br0" timeOffset="48137">1097 8787 0,'0'-24'0,"24"0"16,-24 0 0,0 0-1,24 24-15,1 0 32,-25 24-32,24-24 0,0 24 15,0 0-15,-24 0 16,24-24-16,-24 24 15,0 1-15,0-1 0,0 0 16,0 0-16,-24 0 16,24 1-16,-24-1 0,24 0 15,-24 0 1,24 0 0,24-24-16,0 0 15,0 0 1,25 0-16,-25 0 0,24 0 15,1 0-15,-1 0 0,25 0 16</inkml:trace>
  <inkml:trace contextRef="#ctx0" brushRef="#br0" timeOffset="48994">1411 9150 0,'0'-24'15,"0"0"-15,0 0 16,-24 24-16,0-25 16,0 25-16,-25 0 15,25 0-15,-48 0 0,-1 25 16,1-1-16,-1 0 16,0 24-16,-23 1 0,-1 23 15,24 1-15,-23-1 0,23 25 16,-24 24-16,25-24 15,-1 24-15,25 0 0,-25-24 16,49 24-16,-24-25 0,48 1 16,-25 0-16,25 0 15,25-25-15,23 25 0,0-25 16,1 1-16,23 0 16,25-25-16,24 25 0,0-25 15,0 0-15,24 1 0,0-25 16,0 0-16,25-24 15,-25 0-15,0-24 0,0 0 16,0 0-16,0-25 16,1 1-16,-26-25 0,1 1 15,0-1-15,-24 0 0,0-23 16,-25-1-16,1 0 16,-25 0-16,-23 1 0,23-1 15,-48-24-15,0 24 16,-24 0-16,0 1 0,-25 23 15,1-24-15,-25 25 0,-23-1 16,-1 1-16,-24-1 16,0 25-16,0-1 0,-24 1 15,0 0-15,-1 23 16,26 1-16,-26 0 16,50 0-16,-25 24 0,24-24 15,24 24-15,1 0 0,-1 0 16,25 0-16,-1 24 0,1 0 15</inkml:trace>
  <inkml:trace contextRef="#ctx0" brushRef="#br0" timeOffset="49611">855 9997 0,'0'-24'0,"0"-1"16,24 1-16,-24 0 16,0 0-1,-24 24 1,0 0-16,24 24 16,-49-24-16,25 24 0,-24 25 15,24-25-15,-25 24 0,25 1 16,-24-1-16,24 0 15,-1 1-15,25-1 0,0 25 16,0-25-16,0 0 16,25 1-16,-1-25 0,0 24 15,24-23-15,1-1 0,-1 0 16,25-24-16,-1 0 16,1 0-16,-25 0 0,25-24 15,-25 0-15,1-1 16,-1-23-16,-24 24 0</inkml:trace>
  <inkml:trace contextRef="#ctx0" brushRef="#br0" timeOffset="50139">1290 9997 0,'0'-24'16,"0"-1"-16,0 50 31,0-1-15,0 0-16,25 0 15,-25 0-15,0 25 16,24-1-16,-24 1 0,0-1 16,24 0-16,-24 1 0,24-1 15,-24 0-15,24-23 16,-24-1-16,0 0 0,0 0 15,0 0-15,-24-48 32,24 0-32,-24 0 15,24-25-15,-24 1 16,0 0-16,24-25 0,-25 1 16,25-1-16,0 0 15,0 1-15,0-1 0,0 25 16,25-25-16,-1 49 0,24 0 15,-24 0-15,25 24 16,-25 0-16,24 24 0,-23 0 16,23 0-16,-24 0 15,0 1-15,-24 23 0,25-24 16,-25 25-16,0-25 0,-25 24 16,1-24-16,0 1 15,0-1-15,-25-24 0,1 24 16,24-24-16,0 0 15,-25 0-15,25 0 0,0 0 16,24-24-16</inkml:trace>
  <inkml:trace contextRef="#ctx0" brushRef="#br0" timeOffset="50403">1871 9779 0,'24'-24'0,"0"24"16,-24-24-16,25 24 15,-1 24 1,-24 0 0,24 24-16,-24-23 0,24 23 15,-24 0-15,24 25 16,-24-25-16,25 25 0,-25 0 15,24-25-15,0 24 0,-24-23 16,0-1-16,0 1 16,0-1-16</inkml:trace>
  <inkml:trace contextRef="#ctx0" brushRef="#br0" timeOffset="59970">24973 1046 0,'-24'0'16,"0"0"0,24 25 15,0-1-16,24-24-15,-24 24 16,0 0-16,24-24 0,-24 24 16,24 25-16,-24-25 0,24 0 15,-24 0-15,0 25 16,25-25-16,-25 0 0,0 0 16,24 0-16,0-24 15,-24-24 1,24 0-16,0 0 0,0-25 15,25 1-15,-25 0 16,24-1-16,-23 1 0,23-25 16,0 25-16,1 0 0,-25-1 15,24 1-15,-23-1 16,23 25-16,-24 0 0,0 24 16,-24-24-16,24 24 15,1 0-15</inkml:trace>
  <inkml:trace contextRef="#ctx0" brushRef="#br0" timeOffset="64734">9273 1458 0,'25'0'0,"-1"-25"31,0 25-15,-24-24-1,24 24 1,0 24 31,-24 1-47,0-1 0,24 24 15,-24-24-15,25 49 16,-25-25-16,24 1 0,0-1 16,-24 25-16,24-25 15,-24-24-15,24 25 0,-24-25 16,0 0-16,25-24 0,-1 0 31,-24-24-31,24-25 0,0 1 16,0-25-16,1-23 15,-1-1-15,24 0 0,-24 0 16,1-24-16,23 25 16,-24-25-16,24 24 0,-23 24 15,23-23-15,-24 23 0,25 25 16,-25-1-16,0 25 16,0 0-16,0 24 15,-24 24-15,25 0 0,-25 0 16,0 1-16</inkml:trace>
  <inkml:trace contextRef="#ctx0" brushRef="#br0" timeOffset="81359">12636 3804 0,'-24'0'16,"-1"0"-1,25-24 1,-24 24-16,24-24 31,24 24-15,1 0-16,23-25 15,25 25-15,-1-24 0,1 24 16,23-24-16,1 0 0,0 24 16,-24-24-16,-1 24 15,1-24-15,-25 24 0,-24 0 16,0 0-16</inkml:trace>
  <inkml:trace contextRef="#ctx0" brushRef="#br0" timeOffset="81599">12902 3707 0,'-24'0'0,"0"0"15,24 24 16,0 1-31,0 23 16,24-24-16,0 25 16,-24 23-16,24-23 0,0-1 15,0 25-15,1-25 0,-1 24 16,0-23-16,0-1 16,0 1-16,-24-1 0,25-24 15,-25 0-15,0 1 16</inkml:trace>
  <inkml:trace contextRef="#ctx0" brushRef="#br0" timeOffset="82340">13507 4119 0,'-25'-25'0,"25"1"0,-24 0 15,0 24-15,0-24 0,24 0 16,-24-1-16,0 1 16,-25 24-16,25 0 0,0 0 15,0 0-15,-1 0 16,1 24-16,0-24 0,0 49 16,0-25-16,24 0 0,-25 0 15,25 25-15,0-25 16,0 0-16,25 24 0,-25-23 15,24-1-15,0 0 16,0-24-16,25 24 0,-25-24 16,0 0-16,0 0 0,0 0 15,1 0-15,-1-24 16,0 24-16,-24-24 0,24 0 16,-24-1-16,0-23 15,0 24-15,0 0 0,0 0 16,0-1-16,0 1 15,0 48 1,24 1 0,-24-1-16,24 0 15,1 0-15,-1-24 0,0 24 16,0 0-16,25-24 0,-25 25 16,24-25-16,-24 0 15,1 0-15,23 0 0,-24-25 16,0 25-16,1-24 15,-1 0-15,-24 0 0,24-24 16,-24 23-16,0-23 0,-24 0 16,0-1-16,-1-23 15,1 23-15,0 1 0,0-25 16,24 25-16,-24 24 16,-1 0-16,25-1 0,-24 25 15,24 25-15,0 23 16,0-24-16,24 24 15,-24 25-15,25-25 0,-1 1 16,0-1-16,0 1 16,0-1-16,1 0 0,-1 1 15,0-25-15,24 0 0,-24 0 16,1 0-16,-1-24 16,0 0-16,0 0 15</inkml:trace>
  <inkml:trace contextRef="#ctx0" brushRef="#br0" timeOffset="83093">14063 3683 0,'-24'-48'0,"24"24"16,-24-1-16,24 1 16,-25 24-16,25 24 31,0 25-31,25-25 0,-25 24 15,24 1-15,-24-1 0,24 0 16,0 1-16,0-25 16,1 24-16,-1 1 0,0-25 15,0 0-15,0 25 16,1-49-16,-1 24 0,0 0 16,0-24-16,0 0 0,1 0 15,-1-24-15,0 0 16,-24-1-16,24-23 0,-24 24 15,0-25-15,-24 1 16,24 0-16,-24-1 0,0 25 16,24 0-16,-25-25 0,1 49 31,24 25-31,0-1 16,0 0-16,24 0 15,-24 0-15,25 1 0,-1-1 16,0 0-16,0 0 0,0 0 15,0-24-15,25 25 16,-25-25-16,0 0 0,0 0 16,1 0-16,-1-25 15,0 1-15,0 24 0,-24-48 16,0 24-16,0-1 0,0-23 16,0 24-16,-24-25 15,24 25-15,-24 0 0,24 0 16,-24 24-16,24 24 15,0 0-15,0 25 16,0-1-16,24 25 0,0-1 16,24 1-16,-23 24 15,23-25-15,0 25 0,1 0 16,-1-1-16,-24-23 16,0 0-16,1-1 0,-25 1 15,-25-25-15,1 0 0,-24-23 16,0-25-16,-1 0 15,-23-25-15,-1-23 0,0 0 16,25-25-16,0 1 16,23-1-16,25-24 0,0 25 15,25-1-15,-1 0 0,24 25 16,25 0-16,-25 24 16,1-1-16,-1 25 0,0-24 15,1 24-15</inkml:trace>
  <inkml:trace contextRef="#ctx0" brushRef="#br0" timeOffset="83842">14740 3151 0,'-24'-24'0,"-48"-25"16,23 25-16,1-24 0,-25 24 15,1-1-15,-25 1 16,0 0-16,0 0 0,-24 0 16,25 24-16,-49 0 15,24 0-15,-25 24 0,26 0 16,-26 24-16,1 1 0,0-1 15,0 25-15,24 23 16,0 1-16,0 0 0,24 0 16,25 0-16,-1 23 0,1-23 15,47 0-15,1 0 16,24 0-16,0-1 0,0 1 16,49-24-16,-25 23 15,48 1-15,-23-24 0,23 23 16,25-23-16,-24 24 0,23-25 15,25 1-15,-24 0 16,0-25-16,24 24 0,-24-23 16,-1-1-16,1-24 15,24 25-15,-24-25 0,24-24 16,0 24-16,0-24 0,24 0 16,0-24-16,24 0 15,1 0-15,-25-1 0,48 1 16,-48 0-16,25-24 15,-1-1-15,-24 1 0,-24 0 16,0-25-16,0 0 0,-24-23 16,0-1-16,-25 0 15,1 0-15,-25 1 0,1-25 16,-25 0-16,0 24 16,-24-24-16,0 24 0,-24 0 15,0 1-15,-25-1 0,1 0 16,-25 25-16,-24-25 15,25 24-15,-25 1 0,0-1 16,-24 1-16,0-1 16,1 25-16,-1-25 0,-25 49 15,-120-25 1,121 25-16,0 24 0,24 0 16,-24 24-16,24-24 0,0 25 15,0 23-15</inkml:trace>
  <inkml:trace contextRef="#ctx0" brushRef="#br0" timeOffset="89804">12055 4530 0,'-24'0'31,"48"0"48,-48 0-17,24 24-62,-24-24 16,0 24-1,-1 0 1,1 1-16,0-1 16,0-24-16,0 24 0,0 0 15,-1 0-15,1 0 16,-24 1-16,24-1 0,-25 24 15,25-24-15,-24 1 16,-1-1-16,25 0 0,-24 0 16,23-24-16,1 24 0,-24 1 15,24-1-15,-25 0 16,25 0-16,0 0 0,-24 1 16,23-1-16,1-24 15,0 24-15,-24 0 0,48 0 16,-25-24-16,1 24 15,0-24-15,24 25 16,0-50 15</inkml:trace>
  <inkml:trace contextRef="#ctx0" brushRef="#br0" timeOffset="90232">11112 4941 0,'0'-24'16,"-24"24"-16,24-24 16,-25 24 30,25 24-46,-24-24 16,24 24-16,-24 0 16,0 0-16,24 1 0,-24 23 15,-1-24-15,1 0 0,0 25 16,0-1-16,0-24 16,0 0-16,24 25 0,-25-25 15,25 0-15,0 0 0,0 1 16,0-1-16,25-24 15,-25 24-15,24-24 0,0 0 16,24 0 0,-24 0-16,25 0 0,-1 0 15,1-24-15,23 24 0,-23 0 16,-1 0-16,-24 0 16,0 0-16,1 0 0,-1 0 15,0 24-15,-48 0 16</inkml:trace>
  <inkml:trace contextRef="#ctx0" brushRef="#br0" timeOffset="90868">10265 5594 0,'0'-24'16,"0"0"0,24 24-16,-24-24 15,-24 24 1,0 0-1,0 24-15,0 0 16,-1 0-16,1 0 0,0 1 16,0-1-16,24 0 15,0 0-15,0 0 0,0 0 16,24 1-16,24-1 0,-23 0 16,23-24-16,0 0 15,25 0-15,-25 0 0,25 0 16,-25-24-16,1 0 15,-25 24-15,0-25 0,0 1 16,-24 0-16,0 0 16,0 0-16,0 0 0,-24-1 15,0 1-15,-25 24 0,25-24 16,-24 24-16,24 0 16,-25 0-16,1 0 0,24 0 15,-25 24-15,25-24 16,-24 24-16,24-24 0,-1 25 15</inkml:trace>
  <inkml:trace contextRef="#ctx0" brushRef="#br0" timeOffset="91432">10096 5836 0,'24'0'0,"-24"-24"15,24 24 1,-24-24 0,-24 24 15,0 0-31,0 24 15,-1-24-15,-23 24 16,24 0-16,-25 0 0,-23 25 16,24-25-16,-25 24 0,25-23 15,-25 23-15,0-24 16,1 25-16,-1-1 0,1-24 16,-1 24-16,1 1 15,-1-1-15,25 1 0,-25-1 16,0 0-16,25 1 0,0-25 15,-1 24-15,1 1 16,0-25-16,23 24 0,1-24 16,-24 25-16,24-25 15,-25 0-15,25 0 0,0 1 16,-25-25-16,25 24 0,0 0 16,0-24-16,0 0 15,0 24-15,-1-24 0,25-24 31,25 0-15,-1 0 0,0-1-1,0 1 1</inkml:trace>
  <inkml:trace contextRef="#ctx0" brushRef="#br0" timeOffset="91779">8427 6586 0,'0'-24'16,"0"0"-16,0-1 16,0 1-1,0 48 17,0 1-17,-25-1-15,25 0 16,-24 0-16,0 25 0,0-1 15,0 0-15,-25 1 0,25-1 16,0 0-16,-24 1 16,23-25-16,1 0 0,24 25 15,0-25 1,0 0-16,24-24 16,25 24-16,-25-24 0,24 0 15,1 24-15,23-24 16,1 25-16,-1-25 0,1 24 15,0 0-15,-25 24 16,25-24-16,-25 1 0,0 23 16,-24-24-16</inkml:trace>
  <inkml:trace contextRef="#ctx0" brushRef="#br0" timeOffset="103721">10217 5667 0,'24'0'16,"-48"0"15,0 0-15,-1 0-1,50 0 17,-1 0-17,0 0-15,0 0 0,25-24 16,-25 24-16,0 0 0,24 0 15,-24-25 1,1 25-16,-50 25 16,1-25-1,0 0-15,-24 24 0,24-24 16,-1 0-16,-23 24 0,24-24 16,0 0-16,-1 0 15,50 0 16,-1 0-31,-24-24 16,48 24-16,-24 0 0,1 0 16,-1-24-16,0 24 15,0 0-15,0 0 0,0 0 16,-48 0 0,0 0-1,0 24-15,-24-24 0,23 0 16,-23 24-16,0-24 15,23 0-15,1 24 0,0-24 16,0 0-16,48 0 31,0 0-31,0 0 0,25-24 16,-25 24-16,24 0 16,-23 0-16,23 0 0,-24 0 15,0 0-15,0 0 16,1 0-16,-50 24 31,1-24-31,0 0 16,0 0-16,24 24 0,-24-24 15,0 0-15,-1 0 16,50 0 15,-1 0-31,0 0 16,0 0-16,0 0 0,0-24 15,1 24-15,-1 0 16,0 0-16,-48 0 31,24 24-31,-24-24 16,-1 24-16,1-24 0,0 0 16,0 25-16,0-25 15,0 0-15,-1 0 0,1 0 16,48 0-1,1 0 1,-1 0-16,0-25 0,0 25 16,0 0-16,25 0 0,-25-24 15,0 24-15,0 0 16,-48 24 15,0-24-31,0 0 16,-1 25-16,-23-25 0,24 0 15,0 0-15,-25 24 16,25-24-16,0 0 16,48-24-1,0 24 1,1 0-16,23 0 0,-24-25 16,0 25-16,25 0 15,-25-24-15,0 24 0,0 0 16,0 0-1,-48 0 1,0 0-16,0 0 0,0 0 16,-1 24-16,1-24 15,0 0-15,0 0 0,0 0 16,0 0-16,-1 0 16,1 0-16,24-24 15,24 24 16,-24-24-31,25 24 0,-1 0 16,0-24-16,24 24 16,-24 0-16,1-24 0,-1 24 15,0 0-15,0 0 0,0 0 16,-48 24 15,0-24-31,0 0 16,0 24-16,-25-24 0,1 0 15,0 0-15,-1 24 0,1-24 16,-1 0-16,25 0 16,0 0-16,0 0 0,24-24 15,24 24 1,0-24-16,25 24 16,-1-24-16,0 24 0,1 0 15,-1-24-15,0 24 16,-23 0-16,23 0 0,-24 0 15,0 0-15,1 0 0,-25 24 32,-25-24-32,1 0 15,0 24 1,0-24 0,24 24 62,-24-24-63,24 24 1,-25-24-16,1 0 0,0 24 16,0-24-1,0 0-15,0 0 0,-1 0 16,1 0-16,-24 0 0,24 0 15,-1-24 1,25 0-16,0 0 16,25 0-1,-1 24-15,0-24 0,24 24 16,-23-25-16,23 25 0,24-24 16,-23 24-16,-1 0 15,1 0-15,-25 0 0,24 0 16,-24 0-16,-24 24 15,0 1-15,0-1 16,-24 0-16,0-24 0,-24 24 16,-1 0-16,-23 0 15,23-24-15,1 25 0,-25-25 16,25 0-16,0 0 16,23 0-16,-23 0 0,24 0 15,24-25-15,0 1 16,24 24-16,0-24 15,25 0-15,-1 24 0,0-24 16,1 0-16,-25 24 0,24-25 16,1 25-16,-1 0 15,0-24-15,-23 24 0,-1 0 16,0 24-16,0-24 16,-24 25-16,0-1 0,0 0 15,0 0-15,-24 0 0,0-24 16,0 24-16,-1-24 15,-23 25-15,24-25 0,-25 0 16,1 0-16,0 0 16,-1 0-16,25 0 0,-24 0 15,48-25-15,0 1 16,0 0-16,24 0 16,24 24-16,1-24 0,-1 0 15,25-1-15,-1 1 16,1 0-16,-1 24 0,-23-24 15,-1 24-15,1 0 0,-1 0 16,-48 24-16,24-24 16,-24 24-16,-24 0 0,0 1 15,-25-1-15,1 0 16,0 0-16,-1-24 0,-23 24 16,-1 0-16,25-24 0,-25 0 15,1 25-15,23-25 16,1 0-16,24 0 0,-1-25 15,1 25-15,24-24 16,24 0-16,1 0 16,23 24-16,0-24 0,1 0 15,-1-1-15,25 1 16,-1 0-16,-23 0 0,23 0 16,1 24-16,-25 0 15,25 0-15,-25 0 0,-24 0 16,0 24-16,1 0 0,-25 0 15,-25 0-15,1 1 16,-24-1-16,0 0 0,-1 0 16,-23 0-16,-1 0 15,-24-24-15,25 25 0,-1-25 16,1 0-16,23 0 0,1-25 16,-1 25-16,25-24 15,24 0-15,0 0 16,24 0-16,1 0 15,23-1-15,0 1 0,25 0 16,-25 0-16,25 0 0,-1-1 16,-23 25-16,23 0 15,-23 0-15,-1 0 0,1 0 16,-25 25-16,0-1 16,-24 0-16,0 0 0,-24 0 15,0 1-15,-1-1 0,-23 0 16,0 0-16,-25-24 15,0 24-15,25-24 0,-25 0 16,25 0-16,0 0 16,24 0-16,-1-24 0,50 0 15,-1 0-15,0 24 16,24-24-16,25-1 16,-25 1-16,1 0 0,23 24 15,-23-24-15,-25 24 16,24-24-16,-24 24 0,1 0 15,-25 24-15,-25 0 16,1-24-16,0 24 16,0-24-16,-25 0 0,25 0 15,-24 24-15,24-24 0,-1 0 16,1-24 0,0 24-16</inkml:trace>
  <inkml:trace contextRef="#ctx0" brushRef="#br0" timeOffset="108457">10047 3973 0,'-24'0'0,"24"-24"16,-24 0 0,0 0-16,0 24 15,24 24 1,-25-24-16,25 24 16,-24 0-16,24 1 0,-24-1 15,0 24-15,0-24 16,24 25-16,0-1 0,0 0 15,0-23-15,24-1 0,0 24 16,24-24-16,1-24 16,-1 25-16,25-1 0,-1-24 15,1 0-15,0 0 16,-1-24-16,1 24 0,-1-25 16,-23 1-16,-25 24 0</inkml:trace>
  <inkml:trace contextRef="#ctx0" brushRef="#br0" timeOffset="108680">10483 3973 0,'24'0'16,"0"0"-16,0 0 15,1-24-15,23 24 16,0 0-16,1-24 0,-1 24 16,1 0-16,-1-24 0,0 24 15,1-24-15,-25 24 16</inkml:trace>
  <inkml:trace contextRef="#ctx0" brushRef="#br0" timeOffset="108878">10459 3804 0,'0'24'15,"24"-24"-15,0 24 16,0 1-16,0-1 0,25 24 16,-25-24-16,0 25 15,25-1-15,-25-24 0,24 25 16,-24-1-16,1-24 15,-1 0-15,0 25 0</inkml:trace>
  <inkml:trace contextRef="#ctx0" brushRef="#br0" timeOffset="109117">11184 3949 0,'-24'0'16,"24"-24"-16,24 0 15,1 24-15,-1-24 16,0 24-16,24-25 16,-23 25-16,23-24 0,0 0 15,1 24-15,-25-24 16,24 24-16,-48-24 0,24 24 15</inkml:trace>
  <inkml:trace contextRef="#ctx0" brushRef="#br0" timeOffset="109278">11209 3635 0,'-25'0'16,"1"0"-16,24 24 15,24 0 1,1 0-16,-1 25 0,0-1 15,24 0-15,1 25 0,-1 0 16,0 23-16,1 1 16,-1 0-16</inkml:trace>
  <inkml:trace contextRef="#ctx0" brushRef="#br0" timeOffset="120069">4338 5933 0,'0'-24'16,"0"-1"-1,-24 25 1,24 25 15,0-1-31,24 0 16,-24 0-16,25 25 15,-1-1-15,0 25 0,0-25 16,0 24-16,25-23 0,-25-1 16,0 1-16,-24-1 15,24 0-15,1-23 0,-25 23 16,0-24-16,0 0 16</inkml:trace>
  <inkml:trace contextRef="#ctx0" brushRef="#br0" timeOffset="121520">4169 5570 0,'-24'0'0,"0"0"31,0 24-31,24 0 16,-25 1-16,25-1 15,0 0-15,0 0 0,0 0 16,0 0-16,0 1 0,25-1 16,-25 0-16,24 0 15,0-24-15,0 24 0,25-24 16,-25 0-16,24 0 15,0 0-15,-23-24 0,-1 0 16,24 0-16,-24 0 0,1-1 16,-25 1-16,24 0 15,-24-24-15,0 24 0,-24-1 16,24 1-16,-25 0 16,-23 0-16,24 24 0,-25-24 15,25 24-15,-24 0 0,0 0 16,-1 0-16,25 0 15,0 24-15,0-24 0,-1 24 16,25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1.9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145 291 0,'-24'-25'0,"24"1"16,0 0 15,0 48 0,0 0-15,24 1 0,1-25-1,-1 0-15,0 0 16,0 0-16,0 0 0,1 0 16,-1 0-16,0-25 15,-24 1-15,-24 24 16,24-24-16,-24 24 15,-1-24-15,-23 24 0,24-24 16,0 24-16,-25 0 0,25 0 16,0 0-16,0 24 15,0 0-15,24 0 0,-25 0 16,25 1-16,0 23 16,25-24-16,-1 0 0,0 25 15,0-25-15,24-24 0,1 24 16,-1-24-16,1 0 15</inkml:trace>
  <inkml:trace contextRef="#ctx0" brushRef="#br0" timeOffset="353">508 315 0,'-24'-24'16,"0"-1"-16,24 1 16,-24 24-16,24-24 0,-24 24 15,48 24 1,0-24-1,-24 24-15,24-24 0,0 25 16,-24-1-16,25 0 16,-25 0-16,24 0 0,-24 1 15,0-1 1,0-48 0,0-1-1,0 1 1,24 0-16,0 0 15,-24 0-15,24-1 16,0 1-16,1 24 16,-1 0-16,-24 24 0,24-24 15,0 25-15,-24-1 16,24 24-16,-24-24 0,0 1 16,25-1-16,-25 0 0,0 0 15,24-24-15</inkml:trace>
  <inkml:trace contextRef="#ctx0" brushRef="#br0" timeOffset="563">920 146 0,'0'-49'16,"0"25"-16,0 0 0,0 0 16,0-1-16,0 50 15,0 23 1,24-24-16,-24 25 0,24-1 15,-24 0-15,24-24 16,0 25-16,-24-1 0,25 1 16,-25-25-16,0 0 15,24 0-15,-24 0 0</inkml:trace>
  <inkml:trace contextRef="#ctx0" brushRef="#br0" timeOffset="883">895 315 0,'-24'-24'0,"0"24"0,24-25 16,-24 25-16,24-24 16,24 24-1,0 0-15,25 0 16,-25 0-16,24 0 16,1 0-16,-1 0 0,-24 0 15,24 0-15,-23 0 0,-1 0 16,0 0-16,-24-24 15,24 24-15,-48 0 16,0 0 0,24-24-1,0 48 1,0 0-16,0 0 16,0 1-16,24-1 0,-24 0 15,24 0-15,-24 25 16,24-25-16,-24 0 0,0 0 15</inkml:trace>
  <inkml:trace contextRef="#ctx0" brushRef="#br0" timeOffset="1031">1234 146 0,'-24'-49'15,"24"25"1,-24 0-16</inkml:trace>
  <inkml:trace contextRef="#ctx0" brushRef="#br0" timeOffset="1286">1428 49 0,'0'-24'16,"0"48"31,24-24-47,-24 24 15,0 0-15,24 0 0,-24 1 16,24 23-16,-24-24 0,0 24 15,24 1-15,-24-25 16,25 24-16,-25-23 0,0-1 16</inkml:trace>
  <inkml:trace contextRef="#ctx0" brushRef="#br0" timeOffset="1911">1403 291 0,'-24'0'0,"24"-25"0,-24 25 16,48-24 0,0 24-1,25 0-15,-25 0 16,24 0-16,1-24 16,-25 24-16,24 0 0,-24 0 15,1 0-15,-1 0 0,0 0 16,-24-24-1,-24 24 1,0 0 0,24 24 15,0 0-31,24 0 16,-24 1-16,24-1 15,-24 0-15,24-24 16,0 24-16,1-24 0,-1 24 15,0-24-15,0 0 0,0-24 16,1 24-16,-25-24 16,24 24-16,-24-24 0,24 0 15,-24-1-15,0 1 16,0 0 0,0 48-1,0 0 1,0 25-16,0-25 0,0 49 15,0-25-15,24 0 16,0 25-16,-24-25 0,25 1 16,-25-1-16,0-24 0,0 25 15,-25-25-15,-23-24 16,24 0-16,-25 0 16,1-24-16,24-1 0,-25-23 15,25 24-15,0-24 16,24 23-16,0 1 0,24-24 15,0 24-15,1 24 16,-1-25-16,0 25 0,24-24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0.4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29 363 0,'0'-24'47,"24"24"-47,0 0 16,0 0-16,0 0 16,1 0-16,23 0 15,-24 0-15,0 0 0,0 0 16,1 0-16,-1 0 0,0 0 15,-24-24 1,0-1 0,-24 25-16,24-24 15,-24 24-15,-25 0 0,25-24 16,0 24-16,-24 0 0,23 0 16,1 0-16,-24 0 15,48 24-15,-24 0 0,-1 1 16,25-1-16,0 0 15,25 24-15,-25-23 0,24-1 16,0 24-16,0-24 0,25 1 16,-25-1-16,24-24 15,-24 0-15</inkml:trace>
  <inkml:trace contextRef="#ctx0" brushRef="#br0" timeOffset="430">682 363 0,'24'0'16,"0"-24"-1,0 0-15,-24-1 16,0 1 0,0 0-16,-24 24 15,0-24-15,0 24 0,0 0 16,-25 0-16,25 0 15,-24 24-15,23 0 0,1 0 16,0-24-16,24 25 16,-24-1-16,24 0 0,0 0 15,0 0-15,24 1 16,0-1-16,0-24 0,1 24 16,-1-24-16,0 0 0,0 0 15,0 0-15,1 0 16,-1-24-16,0 0 0,-24-1 15,24 1 1,-24 0-16,0 0 16,24 24-16,-24 24 15,0 0 1,0 0 0,24 1-16,-24-1 15,0 0-15,25-24 0</inkml:trace>
  <inkml:trace contextRef="#ctx0" brushRef="#br0" timeOffset="1019">1141 363 0,'0'-24'0,"0"0"16,0-1-1,0 1-15,-24 24 0,0-24 16,0 24-1,0 0-15,-1 0 0,1 24 16,0-24-16,0 24 16,24 1-16,-24-1 15,24 0-15,0 0 0,0 25 16,24-25-16,0 0 16,0 0-16,0-24 15,1 0-15,23 0 0,-24 0 16,25-24-16,-25 0 15,0 0-15,0-1 0,-24 1 16,0-24-16,0-1 0,0 25 16,0-24-16,-24 0 15,24-1-15,0 1 0,-24 24 16,24-1-16,0 1 16,0 48-1,0 1-15,24-1 0,-24 24 16,24-24-16,-24 25 15,0-1-15,24-24 0,-24 25 16,0-25-16,0 24 16,0-24-16,0 1 15,24-25-15,-24-25 32,0 1-32,0-24 15,25 24-15,-25-1 16,24 1-16,-24 0 0,24 24 15,0-24-15,0 24 0,1 0 16,-25 24-16,24 0 16,0 0-16,0 1 0,-24-1 15,24 0 1,-24 0-16,0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09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218 221 0,'24'0'16,"0"0"-16,-24-24 15,24 24-15,0-24 16,0 0-1,1-1-15,-25 1 16,24 0 0,-24 0-16,-24 0 15,-1 24-15,25-25 0,-48 25 16,24 25-16,0-1 16,-25 0-16,25 0 0,-24 25 15,24 23-15,24-23 16,-25 23-16,25 1 0,0-1 15,25 1-15,-25-1 0,24 1 16,0 0-16,0-25 16,-24 0-16,24 1 0</inkml:trace>
  <inkml:trace contextRef="#ctx0" brushRef="#br0" timeOffset="468">24 753 0,'0'-48'0,"-24"24"15,24-25-15,0 25 0,0 0 16,0 0 0,24 24-16,0 0 0,0 0 15,1 0-15,-1 0 16,24 0-16,1 0 0,-1 0 16,0 0-16,1 0 0,-1-24 15,-24 24-15,0 0 16,1 0-16,-1-25 0,0 25 15,-24-24 1,-24 24-16,0 0 16,-1 0-16,1 0 0,0 24 15,-24-24-15,23 25 16,1-1-16,0 0 0,24 0 16,0 0-16,0 1 15,0-1-15,24 0 0,0-24 16,1 24-16,-1 0 0,0-24 15,0 0-15,25 0 16,-25-24-16,0 24 0,0-24 16,0 0-16,-24 0 15,0-1-15,0 1 0,0 0 16,0 0-16,-24 0 0,0-1 16,24 1-16,-24 24 15,0 0-15,-1 0 16,25 24-1,25-24-15</inkml:trace>
  <inkml:trace contextRef="#ctx0" brushRef="#br0" timeOffset="788">774 536 0,'0'-25'0,"0"1"16,0 0-1,24 24 1,0 24 0,0 0-16,1-24 0,-1 25 15,0-1-15,24 0 0,-48 24 16,25-23-16,-25-1 16,0 0-16,-25 0 15,1-24 1,0 0-16,-24 0 0,23-24 15,1 0-15,24 0 16,0-25-16,0 25 16,24 0-16,1 0 0,-1-1 15,24 1-15,-24 0 16,1 24-16,-1 0 0,0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7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72 0,'-24'0'16,"0"-24"-16,24 0 15,0 0 1,24 24 0</inkml:trace>
  <inkml:trace contextRef="#ctx0" brushRef="#br0" timeOffset="157">90 145 0,'-48'0'0,"24"24"16,-1-24-16,50 0 16,-1 0-1,0 0-15,24 24 16,1-24-16,-1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5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0 218 0,'0'-24'0,"0"0"16,0-1-16,0 1 15,0 48 17,0 1-17,0-1-15,0 0 16,0 0-16,0 0 15,0 1-15,0-1 0,0 0 16,0 0 0,0-48 15,0 0-15,0 0-16,0-1 0,24-23 15,-24 24-15,0 0 0,24-1 16,-24 1-16,24 0 15,0 24-15,1 0 0,-1 24 16,0 0 0,-24 1-16,24-1 15,-24 0-15,0 0 0,24 0 16,-24 1 0,25-25-1,-25-25 1,24 1-1,-24 0-15,24 0 0,0 0 16,-24-1 0,24 1-16,0 24 0,1 0 15,-1 24 1,-24 1-16,24-1 16,-24 0-16,0 0 0,24 25 15,-24-25-15,24 0 16,-24 0-16</inkml:trace>
  <inkml:trace contextRef="#ctx0" brushRef="#br0" timeOffset="419">725 170 0,'0'-25'0,"-24"1"15,24 0 1,-24 24-16,0-24 15,0 24 1,-1 0 0,25 24-16,-24 0 15,24 0 1,-24 1-16,24-1 0,0 0 16,0 0-16,0 0 15,24 1-15,0-25 16,-24 24-16,25-24 15,-1 0-15,0-24 16,-24-1-16,24 25 0,0-24 16,1 0-16,-1 0 15,-24 0-15,24-1 0,-24 1 16,24 0-16,0 24 16,-24 24-1,24 0-15,-24 25 16,0-25-1,0 0-15,25 0 0,-25 1 16,24-1-16</inkml:trace>
  <inkml:trace contextRef="#ctx0" brushRef="#br0" timeOffset="1314">991 170 0,'0'-25'0,"0"1"16,0 0-16,0 0 15,0 48 32,0 0-47,25 0 16,-25 1 0,24-1-16,-24 0 15,24-24-15,0 0 16,0-24-1,1 0 1,-1 24 0,-24-25-16,24 1 15,0 0-15,-24 48 32,0 0-17,0 1 1,24-1-16,1 0 15,-1 0 1,0-24-16,0 0 16,0 0-16,0 0 0,1 0 15,-1 0-15,0-24 16,0 24-16,-24-24 0,24 0 16,-24-1-16,0 1 15,-24-24-15,24 24 16,-24 0-16,24-1 0,0 50 47,24-1-47,-24 0 15,24 24-15,-24-24 0,25 1 16,-25-1-16,0 0 0,24-24 16,-24 24-16,24-24 15,-24 24-15,24-24 16,0 0-16,1-24 15,-1 0 1,0 24-16,-24-24 0,24 0 16,0-1-1,-24 1-15,0 48 47,0 1-47,0 23 16,0 0-16,0 1 15,0-1-15,0 1 0,0 23 16,0-23-16,0 23 16,0-24-16,0 1 0,0-1 15,0-24-15,-24 1 0,0-1 16,0-24-16,-25-24 16,25-1-16,-24 1 0,24 0 15,-1-24-15,1-1 0,24 1 16,0-25-16,0 25 15,24 24-15,1-25 0,23 25 16,-24 0-16,25 24 16,-25 0-16,24 0 0,-24 0 15,1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4.5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0 194 0,'0'-24'16,"0"0"-16,0-1 15,24 25-15,-24-24 0,0 0 16,0 0-16,0 0 16,24-1-16,-24 50 31,25-1-31,-25 0 16,24 24-16,-24 1 0,24-25 15,-24 24-15,0 1 16,24-1-16,-24-24 0,24 25 15,-24-25-15,0 0 0,0-48 47,25 0-31,-25-25-16,0 25 0,0 0 16,24 0-16,0-1 0,-24 1 15,24 0-15,0 24 16,1 0-16,-1 0 0,0 0 15,-24 24-15,24 0 16,0 1-16,1-1 0,-1 24 16,-24-24-16,24 1 0,0-1 15,0-24-15,-24 24 16</inkml:trace>
  <inkml:trace contextRef="#ctx0" brushRef="#br0" timeOffset="828">677 315 0,'0'-24'15,"0"-1"-15,0 1 16,0 0 0,-24 24-16,0 0 31,24 24-31,0 0 16,0 1-1,0-1-15,0 0 0,24 0 16,0 0-16,1 1 0,-1-25 15,0 24-15,0-24 16,0 0-16,1 0 0,-1 0 16,-24-24-16,24 24 15,-24-25-15,0 1 0,0 0 16,-24 0-16,0 0 0,-1-1 16,1 1-16,0 24 15,0-24-15,0 24 0,-1 0 16,1 0-16,24 24 31,24-24-31,1 24 16,-1-24-16,0 0 15,24 0-15,-23 0 0,-1 25 16,0-25-16,0 0 16,0-25-16,1 25 15,-25-24-15,24 24 16,-24-24-1,0 48 17,24 0-32,-24 1 15,0-1-15,0 0 0,24 24 16,-24-23-16,24-1 16,-24 0-16,24 0 0,1-24 15,-1 0 1,0 0-16,0-48 31,0 24-31,-24-1 0,0 1 16,25 0-16,-25 0 0,0 0 15,24 24 1,-24 24 0,24 0-1,-24 0-15,24 0 16,-24 1-16,24-1 0,1-24 15,-25 24-15,24-24 16,0 0-16,0 0 16,0 0-16,-24-24 0,25 0 15,-25-1 1,0 1-16,0 0 0,0 0 16,0 0-16,-25 24 15,25-25-15,-24 25 16,24 25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4T04:24:18.9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412 24 0,'24'0'0,"0"-24"16,-48 24 31,0 0-32,0 0-15,-1 0 16,-23 0-16,0 0 0,23 24 16,-23-24-16,0 0 15,-1 25-15,25-25 0,0 0 16,0 24-16,-1-24 0,25 24 31,25-24-15,-25 24-1,24-24-15,0 24 16,0-24-16,-24 25 16,24-25-16,-24 24 15,0 0 1,0 0 0,0 0-16,0 1 15,25-1-15,-25 0 16,0 0-1,24-24-15,0 0 32,-24-24-32,24 0 15,0 0 1,1 24 0,-1-25-16,0 25 0,0 0 15,0 0-15,1 0 16,23 0-16,-24 25 0,24-25 15,-23 24-15,-1 0 0,0 0 16,0 0-16,0 0 16,1 1-16,-25-1 0,0 0 15,0 0-15,0 0 16,-25-24-16,1 25 0,0-25 16,-24 24-16,-1-24 0,1 0 15,-25 0-15,25-24 16,-25 24-16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hyperlink" Target="https://github.com/soyuztechnologies/MouriTechUI5Fiori/blob/master/Day%2014/GetEntitySet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hyperlink" Target="http://stcfin.st.com:8021/sap/opu/odata/sap/Z_FIRST_SRV/?$format=x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4/GETEntity%20(Single%20Record)%20Method.tx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10" Type="http://schemas.openxmlformats.org/officeDocument/2006/relationships/image" Target="../media/image2.png"/><Relationship Id="rId4" Type="http://schemas.openxmlformats.org/officeDocument/2006/relationships/image" Target="../media/image53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58.jpg"/><Relationship Id="rId7" Type="http://schemas.openxmlformats.org/officeDocument/2006/relationships/image" Target="../media/image6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5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21" Type="http://schemas.openxmlformats.org/officeDocument/2006/relationships/image" Target="../media/image14.emf"/><Relationship Id="rId34" Type="http://schemas.openxmlformats.org/officeDocument/2006/relationships/customXml" Target="../ink/ink18.xml"/><Relationship Id="rId7" Type="http://schemas.openxmlformats.org/officeDocument/2006/relationships/image" Target="../media/image7.emf"/><Relationship Id="rId12" Type="http://schemas.openxmlformats.org/officeDocument/2006/relationships/customXml" Target="../ink/ink7.xml"/><Relationship Id="rId17" Type="http://schemas.openxmlformats.org/officeDocument/2006/relationships/image" Target="../media/image12.emf"/><Relationship Id="rId25" Type="http://schemas.openxmlformats.org/officeDocument/2006/relationships/image" Target="../media/image16.emf"/><Relationship Id="rId33" Type="http://schemas.openxmlformats.org/officeDocument/2006/relationships/image" Target="../media/image20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9.emf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22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23" Type="http://schemas.openxmlformats.org/officeDocument/2006/relationships/image" Target="../media/image15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../media/image13.emf"/><Relationship Id="rId31" Type="http://schemas.openxmlformats.org/officeDocument/2006/relationships/image" Target="../media/image19.emf"/><Relationship Id="rId4" Type="http://schemas.openxmlformats.org/officeDocument/2006/relationships/customXml" Target="../ink/ink3.xml"/><Relationship Id="rId9" Type="http://schemas.openxmlformats.org/officeDocument/2006/relationships/image" Target="../media/image8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7.emf"/><Relationship Id="rId30" Type="http://schemas.openxmlformats.org/officeDocument/2006/relationships/customXml" Target="../ink/ink16.xml"/><Relationship Id="rId35" Type="http://schemas.openxmlformats.org/officeDocument/2006/relationships/image" Target="../media/image21.emf"/><Relationship Id="rId8" Type="http://schemas.openxmlformats.org/officeDocument/2006/relationships/customXml" Target="../ink/ink5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</a:t>
            </a:r>
            <a:r>
              <a:rPr lang="en-US" sz="4800" spc="-150">
                <a:solidFill>
                  <a:schemeClr val="bg1"/>
                </a:solidFill>
                <a:latin typeface="Cooper Black" panose="0208090404030B020404" pitchFamily="18" charset="0"/>
              </a:rPr>
              <a:t>– 14</a:t>
            </a:r>
            <a:endParaRPr lang="en-US" sz="4800" spc="-15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42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entity set to perform actual CURD operations and service generation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AA13E-4223-4E1C-AD28-0035CF308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33088"/>
            <a:ext cx="2850127" cy="1921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27A1B-8D28-456A-B4C4-00A3EC9E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1333088"/>
            <a:ext cx="7287491" cy="1921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E0BA63-6536-4075-B363-4DF26942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201" y="4314600"/>
            <a:ext cx="3523707" cy="102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3FFFC6-44A9-4936-8A13-0F2E35B00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44" y="3901048"/>
            <a:ext cx="2524725" cy="1990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BB78A-CBF3-42C5-A6FD-5680342CB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71" y="3901048"/>
            <a:ext cx="2550599" cy="1812790"/>
          </a:xfrm>
          <a:prstGeom prst="rect">
            <a:avLst/>
          </a:prstGeom>
        </p:spPr>
      </p:pic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21FEBC8-55A0-41E2-9A71-DC965C7C8508}"/>
              </a:ext>
            </a:extLst>
          </p:cNvPr>
          <p:cNvSpPr/>
          <p:nvPr/>
        </p:nvSpPr>
        <p:spPr>
          <a:xfrm>
            <a:off x="3583709" y="1560945"/>
            <a:ext cx="600364" cy="139469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3AADABF6-8342-4520-919B-27BB67A89988}"/>
              </a:ext>
            </a:extLst>
          </p:cNvPr>
          <p:cNvSpPr/>
          <p:nvPr/>
        </p:nvSpPr>
        <p:spPr>
          <a:xfrm rot="5400000">
            <a:off x="9804377" y="3278099"/>
            <a:ext cx="637353" cy="10611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679B5581-DB31-4CEA-A0BC-95069368C839}"/>
              </a:ext>
            </a:extLst>
          </p:cNvPr>
          <p:cNvSpPr/>
          <p:nvPr/>
        </p:nvSpPr>
        <p:spPr>
          <a:xfrm rot="10800000">
            <a:off x="7383972" y="4458697"/>
            <a:ext cx="463725" cy="7358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CC6BD5F-ECE8-4BFC-B636-4778FDFEF6B7}"/>
              </a:ext>
            </a:extLst>
          </p:cNvPr>
          <p:cNvSpPr/>
          <p:nvPr/>
        </p:nvSpPr>
        <p:spPr>
          <a:xfrm rot="10800000">
            <a:off x="3489734" y="4477039"/>
            <a:ext cx="443346" cy="8383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5C4A023-5404-4A48-B11C-2A7EDFAFDF05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B76244-9682-474F-9537-D5FE470F8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3" name="Footer Placeholder 45">
            <a:extLst>
              <a:ext uri="{FF2B5EF4-FFF2-40B4-BE49-F238E27FC236}">
                <a16:creationId xmlns:a16="http://schemas.microsoft.com/office/drawing/2014/main" id="{5F83B286-E90E-4D5D-9395-5C62B0BBD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9686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509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 Registration (Go to tcode- /iwfnd/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59557-4B30-4596-B8D6-664A7942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" y="1333088"/>
            <a:ext cx="4214002" cy="2398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B5F23-CA75-4C2F-A0EF-2928330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1333088"/>
            <a:ext cx="5072242" cy="239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CEFABB-A50B-4593-A648-8FB385FB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437" y="4405561"/>
            <a:ext cx="5072241" cy="2061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7A8E-C919-45AC-8266-84B6D3063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71" y="4405561"/>
            <a:ext cx="4214002" cy="1860734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6C438CA0-A188-43E5-BF1D-6D16D31E3E2B}"/>
              </a:ext>
            </a:extLst>
          </p:cNvPr>
          <p:cNvSpPr/>
          <p:nvPr/>
        </p:nvSpPr>
        <p:spPr>
          <a:xfrm>
            <a:off x="5135421" y="1890362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1DBB3C2-13B1-457C-A4C8-51DF6867A836}"/>
              </a:ext>
            </a:extLst>
          </p:cNvPr>
          <p:cNvSpPr/>
          <p:nvPr/>
        </p:nvSpPr>
        <p:spPr>
          <a:xfrm rot="10800000">
            <a:off x="5135421" y="4694000"/>
            <a:ext cx="785091" cy="12838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43D157B-D8F8-47F1-BCB7-8571D9DF03C9}"/>
              </a:ext>
            </a:extLst>
          </p:cNvPr>
          <p:cNvSpPr/>
          <p:nvPr/>
        </p:nvSpPr>
        <p:spPr>
          <a:xfrm rot="5400000">
            <a:off x="8567557" y="3238915"/>
            <a:ext cx="553998" cy="153915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1E7C9AE-6EE5-4F7A-92A0-9980CBA9FE7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068195-61CC-4524-8E44-D235B2E29C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F21129F6-5E32-4E6F-9215-24BE6A14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59743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AE13F-7F8C-45E4-B2FA-B8C539E0E80F}"/>
              </a:ext>
            </a:extLst>
          </p:cNvPr>
          <p:cNvSpPr txBox="1"/>
          <p:nvPr/>
        </p:nvSpPr>
        <p:spPr>
          <a:xfrm>
            <a:off x="261764" y="955602"/>
            <a:ext cx="6853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SEGW – Service Builder</a:t>
            </a:r>
          </a:p>
          <a:p>
            <a:r>
              <a:rPr lang="en-US" sz="1800" dirty="0"/>
              <a:t>/N/IWFND/MAINT_SERVICE – Registration of services</a:t>
            </a:r>
          </a:p>
          <a:p>
            <a:r>
              <a:rPr lang="en-US" sz="1800" dirty="0"/>
              <a:t>/N/IWFND/ERROR_LOG – Error logs of service calls</a:t>
            </a:r>
          </a:p>
          <a:p>
            <a:r>
              <a:rPr lang="en-US" sz="1800" dirty="0"/>
              <a:t>/N/IWFND/GW_CLIENT – test services locally within sap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99F41-7B2E-49B7-875D-FBB48ECD508E}"/>
              </a:ext>
            </a:extLst>
          </p:cNvPr>
          <p:cNvSpPr/>
          <p:nvPr/>
        </p:nvSpPr>
        <p:spPr>
          <a:xfrm>
            <a:off x="1704897" y="3579833"/>
            <a:ext cx="7536434" cy="283759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Artifacts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D5BC4A-5FB9-4255-A4CC-0928B2F03DD9}"/>
              </a:ext>
            </a:extLst>
          </p:cNvPr>
          <p:cNvSpPr/>
          <p:nvPr/>
        </p:nvSpPr>
        <p:spPr>
          <a:xfrm>
            <a:off x="2154731" y="3894069"/>
            <a:ext cx="2667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</a:t>
            </a:r>
          </a:p>
          <a:p>
            <a:pPr algn="ctr"/>
            <a:r>
              <a:rPr lang="en-US" dirty="0"/>
              <a:t>(Model provider Class)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97B9E-07E3-4953-9EED-2F3041C284CE}"/>
              </a:ext>
            </a:extLst>
          </p:cNvPr>
          <p:cNvSpPr/>
          <p:nvPr/>
        </p:nvSpPr>
        <p:spPr>
          <a:xfrm>
            <a:off x="6040931" y="3894069"/>
            <a:ext cx="2895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</a:t>
            </a:r>
          </a:p>
          <a:p>
            <a:pPr algn="ctr"/>
            <a:r>
              <a:rPr lang="en-US" dirty="0"/>
              <a:t>(Data Provider Class)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CF25561-BC66-4FD3-8D62-6C4F55710026}"/>
              </a:ext>
            </a:extLst>
          </p:cNvPr>
          <p:cNvSpPr/>
          <p:nvPr/>
        </p:nvSpPr>
        <p:spPr>
          <a:xfrm>
            <a:off x="327624" y="3429000"/>
            <a:ext cx="1600200" cy="552271"/>
          </a:xfrm>
          <a:prstGeom prst="wedgeRectCallout">
            <a:avLst>
              <a:gd name="adj1" fmla="val 80462"/>
              <a:gd name="adj2" fmla="val 9703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metadata</a:t>
            </a:r>
          </a:p>
          <a:p>
            <a:pPr algn="ctr"/>
            <a:r>
              <a:rPr lang="en-US" sz="900" dirty="0"/>
              <a:t>SAP Generated 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D639517-7BAC-4A7E-8522-46D56275C565}"/>
              </a:ext>
            </a:extLst>
          </p:cNvPr>
          <p:cNvSpPr/>
          <p:nvPr/>
        </p:nvSpPr>
        <p:spPr>
          <a:xfrm>
            <a:off x="8646463" y="3429000"/>
            <a:ext cx="1600200" cy="552271"/>
          </a:xfrm>
          <a:prstGeom prst="wedgeRectCallout">
            <a:avLst>
              <a:gd name="adj1" fmla="val -63453"/>
              <a:gd name="adj2" fmla="val 114202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It has the code which provides the actual data in the output when </a:t>
            </a:r>
            <a:r>
              <a:rPr lang="en-US" sz="900" dirty="0" err="1"/>
              <a:t>EntitySet</a:t>
            </a:r>
            <a:r>
              <a:rPr lang="en-US" sz="900" dirty="0"/>
              <a:t> is called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87BCE-A451-4724-BD6D-E415373B67EC}"/>
              </a:ext>
            </a:extLst>
          </p:cNvPr>
          <p:cNvSpPr/>
          <p:nvPr/>
        </p:nvSpPr>
        <p:spPr>
          <a:xfrm>
            <a:off x="6117131" y="4118108"/>
            <a:ext cx="381000" cy="2175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1441B980-DE91-4EE7-95D5-B28E50BDCC12}"/>
              </a:ext>
            </a:extLst>
          </p:cNvPr>
          <p:cNvSpPr/>
          <p:nvPr/>
        </p:nvSpPr>
        <p:spPr>
          <a:xfrm>
            <a:off x="6117131" y="3981271"/>
            <a:ext cx="304800" cy="293798"/>
          </a:xfrm>
          <a:prstGeom prst="noSmoking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A3040-40DF-48A4-BF95-4E097AA2718A}"/>
              </a:ext>
            </a:extLst>
          </p:cNvPr>
          <p:cNvSpPr/>
          <p:nvPr/>
        </p:nvSpPr>
        <p:spPr>
          <a:xfrm>
            <a:off x="1927824" y="5302255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MPC_EXT (Extension)</a:t>
            </a:r>
          </a:p>
          <a:p>
            <a:pPr algn="ctr"/>
            <a:r>
              <a:rPr lang="en-US" dirty="0"/>
              <a:t>Code which developer will write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4EB86D-66B2-428F-B779-185B3F99C9EE}"/>
              </a:ext>
            </a:extLst>
          </p:cNvPr>
          <p:cNvSpPr/>
          <p:nvPr/>
        </p:nvSpPr>
        <p:spPr>
          <a:xfrm>
            <a:off x="5926631" y="5266272"/>
            <a:ext cx="31242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DPC_EXT (Extension)</a:t>
            </a:r>
          </a:p>
          <a:p>
            <a:pPr algn="ctr"/>
            <a:r>
              <a:rPr lang="en-US" dirty="0"/>
              <a:t>All the ABAP Code which works with CRUD implementations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E842A6-5CB0-4BD5-AAFF-D47E9DDE20EE}"/>
              </a:ext>
            </a:extLst>
          </p:cNvPr>
          <p:cNvCxnSpPr>
            <a:stCxn id="15" idx="0"/>
            <a:endCxn id="9" idx="2"/>
          </p:cNvCxnSpPr>
          <p:nvPr/>
        </p:nvCxnSpPr>
        <p:spPr>
          <a:xfrm flipH="1" flipV="1">
            <a:off x="3488231" y="4427469"/>
            <a:ext cx="1693" cy="87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58F4FC-FD49-4595-882F-8D3880421290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7488731" y="4427469"/>
            <a:ext cx="0" cy="838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B604B9AB-EB59-4C78-80DB-7461CD0B2648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TCode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DD6C5CFB-BB95-482F-AC9C-385DAC4E8E2B}"/>
              </a:ext>
            </a:extLst>
          </p:cNvPr>
          <p:cNvSpPr txBox="1">
            <a:spLocks/>
          </p:cNvSpPr>
          <p:nvPr/>
        </p:nvSpPr>
        <p:spPr>
          <a:xfrm>
            <a:off x="261764" y="2483918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ABAP SEGW CLASSES</a:t>
            </a:r>
            <a:endParaRPr lang="en-IN" sz="3600" dirty="0">
              <a:latin typeface="Cooper Black" panose="0208090404030B0204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57FF5B-FAB3-44FE-ABA2-0D0DE6C6DC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D51E2B8F-9B8F-4DC7-97B3-E479CF7B5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80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811234"/>
            <a:ext cx="1052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ProductSet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Get Entity method(with filter, top and skip) in DPC Extension  (Class Builder 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se24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E5F8-12FF-4B28-B61A-6671920D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456218"/>
            <a:ext cx="4778154" cy="2460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76356-F9FF-48FA-AC56-069FF386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94" y="1506984"/>
            <a:ext cx="4993234" cy="2418471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F5732054-BE14-430B-A58C-5839A87DCEE9}"/>
              </a:ext>
            </a:extLst>
          </p:cNvPr>
          <p:cNvSpPr/>
          <p:nvPr/>
        </p:nvSpPr>
        <p:spPr>
          <a:xfrm>
            <a:off x="5426689" y="2020799"/>
            <a:ext cx="513941" cy="120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5A0ABD75-28E9-4C5F-9669-030E0C24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131" y="4143613"/>
            <a:ext cx="9615055" cy="2214107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9C509C-650A-441E-A466-FDDF8904D63C}"/>
              </a:ext>
            </a:extLst>
          </p:cNvPr>
          <p:cNvCxnSpPr>
            <a:cxnSpLocks/>
            <a:stCxn id="12" idx="3"/>
            <a:endCxn id="15" idx="3"/>
          </p:cNvCxnSpPr>
          <p:nvPr/>
        </p:nvCxnSpPr>
        <p:spPr>
          <a:xfrm flipH="1">
            <a:off x="10491186" y="2716220"/>
            <a:ext cx="666342" cy="2534447"/>
          </a:xfrm>
          <a:prstGeom prst="bentConnector3">
            <a:avLst>
              <a:gd name="adj1" fmla="val -3430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65F807-9779-447C-A4FC-40A2A9E7A837}"/>
              </a:ext>
            </a:extLst>
          </p:cNvPr>
          <p:cNvSpPr txBox="1"/>
          <p:nvPr/>
        </p:nvSpPr>
        <p:spPr>
          <a:xfrm>
            <a:off x="117764" y="6363916"/>
            <a:ext cx="51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Click on the image to get Complete code.</a:t>
            </a:r>
            <a:endParaRPr lang="en-IN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C6B56F52-5EDE-4F1F-985E-A4A3C02A06D4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288CBD-8BE4-40F1-8777-45D090A974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4A21D697-0FEA-4426-85A9-7F69A168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10200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354128" y="895927"/>
            <a:ext cx="1034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 the service to the browser that we just created (go to service 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(/iwfnd/maint_service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C09C7-4DE9-408A-A0BC-1507A4C8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03" y="1535202"/>
            <a:ext cx="3653847" cy="260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3A04-0F37-4148-AF1E-F14E2C0D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8" y="1410300"/>
            <a:ext cx="4090841" cy="2854158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399677D5-8F64-4BBE-9436-B14C7DE7E998}"/>
              </a:ext>
            </a:extLst>
          </p:cNvPr>
          <p:cNvSpPr/>
          <p:nvPr/>
        </p:nvSpPr>
        <p:spPr>
          <a:xfrm>
            <a:off x="4955602" y="1877513"/>
            <a:ext cx="822036" cy="169256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EA30A453-08AD-4A8C-81F3-C85844C40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695" y="4409499"/>
            <a:ext cx="6970074" cy="1844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96115-07DC-4EDF-91A9-133A96A8CB1E}"/>
              </a:ext>
            </a:extLst>
          </p:cNvPr>
          <p:cNvSpPr txBox="1"/>
          <p:nvPr/>
        </p:nvSpPr>
        <p:spPr>
          <a:xfrm>
            <a:off x="4622515" y="6154687"/>
            <a:ext cx="424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in Browser</a:t>
            </a:r>
            <a:endParaRPr lang="en-IN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1B2F9B9-0C3C-42F2-BD1B-D9B170600C40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GetEntitySet Method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27BFD-C739-4862-A309-E7E541EE6F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E7E7CD2E-FCA6-4F56-992F-DA7A994D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0464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975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PRODUCTSET_GET_ENTITY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GetEntity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(Single Record)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AB8DB-CCDC-455E-8898-70D845BA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407348"/>
            <a:ext cx="5201785" cy="3681888"/>
          </a:xfrm>
          <a:prstGeom prst="rect">
            <a:avLst/>
          </a:prstGeom>
        </p:spPr>
      </p:pic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5D421BD9-5F93-492D-8CCD-1DAF800DD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84" y="1269053"/>
            <a:ext cx="5429431" cy="3820183"/>
          </a:xfrm>
          <a:prstGeom prst="rect">
            <a:avLst/>
          </a:prstGeom>
        </p:spPr>
      </p:pic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08730ADA-C23E-49C5-864D-DD01521B1C68}"/>
              </a:ext>
            </a:extLst>
          </p:cNvPr>
          <p:cNvSpPr/>
          <p:nvPr/>
        </p:nvSpPr>
        <p:spPr>
          <a:xfrm>
            <a:off x="5576898" y="2418597"/>
            <a:ext cx="923636" cy="20208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21B0-6A4B-49C4-81CF-46F96C66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Footer Placeholder 45">
            <a:extLst>
              <a:ext uri="{FF2B5EF4-FFF2-40B4-BE49-F238E27FC236}">
                <a16:creationId xmlns:a16="http://schemas.microsoft.com/office/drawing/2014/main" id="{1CB8F46C-8009-4A26-9B0B-4980A3BE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3543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EPM Data Model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Creating OData Service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 (Body)"/>
              </a:rPr>
              <a:t>TCode &amp; ABAP SEGW CLASSES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GetEntitySet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Building GetEntity(Single Record) Method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Postman Tool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Kick-Off Agenda Samples - 6+ Free Word, PDF Format Download | Free &amp;  Premium Templates">
            <a:extLst>
              <a:ext uri="{FF2B5EF4-FFF2-40B4-BE49-F238E27FC236}">
                <a16:creationId xmlns:a16="http://schemas.microsoft.com/office/drawing/2014/main" id="{9AE5BB99-3911-4C04-8C72-0E18B8E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594" y="1301262"/>
            <a:ext cx="5715000" cy="37469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AFE3F8-0A28-4789-9983-5FAD37064BF6}"/>
              </a:ext>
            </a:extLst>
          </p:cNvPr>
          <p:cNvSpPr txBox="1"/>
          <p:nvPr/>
        </p:nvSpPr>
        <p:spPr>
          <a:xfrm>
            <a:off x="261764" y="899721"/>
            <a:ext cx="109500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Enterprise Procurement Model – Products, Business Partner (Suppliers and Customers), Orders and Order Items.</a:t>
            </a:r>
          </a:p>
          <a:p>
            <a:r>
              <a:rPr lang="en-US" sz="1800" dirty="0"/>
              <a:t>BAPIs = Function Modules which are reusable and can be called from another systems as well</a:t>
            </a:r>
          </a:p>
          <a:p>
            <a:r>
              <a:rPr lang="en-US" sz="1800" dirty="0"/>
              <a:t>BAPI_EPM*</a:t>
            </a:r>
          </a:p>
          <a:p>
            <a:r>
              <a:rPr lang="en-US" sz="1800" dirty="0"/>
              <a:t>BAPI_EPM_PRODUCT_GET_LIST – </a:t>
            </a:r>
            <a:r>
              <a:rPr lang="en-US" sz="1800" b="1" u="sng" dirty="0"/>
              <a:t>All</a:t>
            </a:r>
            <a:r>
              <a:rPr lang="en-US" sz="1800" dirty="0"/>
              <a:t> the list of products in the system</a:t>
            </a:r>
          </a:p>
          <a:p>
            <a:r>
              <a:rPr lang="en-US" sz="1800" dirty="0"/>
              <a:t>BAPI_EPM_PRODUCT_GET_DETAIL – details of a </a:t>
            </a:r>
            <a:r>
              <a:rPr lang="en-US" sz="1800" b="1" u="sng" dirty="0"/>
              <a:t>single</a:t>
            </a:r>
            <a:r>
              <a:rPr lang="en-US" sz="1800" dirty="0"/>
              <a:t> product</a:t>
            </a:r>
          </a:p>
          <a:p>
            <a:r>
              <a:rPr lang="en-US" sz="1800" dirty="0"/>
              <a:t>BAPI_EPM_PRODUCT_CREATE – </a:t>
            </a:r>
            <a:r>
              <a:rPr lang="en-US" sz="1800" b="1" u="sng" dirty="0"/>
              <a:t>create</a:t>
            </a:r>
            <a:r>
              <a:rPr lang="en-US" sz="1800" dirty="0"/>
              <a:t> a new product</a:t>
            </a:r>
          </a:p>
          <a:p>
            <a:r>
              <a:rPr lang="en-US" sz="1800" dirty="0"/>
              <a:t>BAPI_EPM_PRODUCT_UPDATE – </a:t>
            </a:r>
            <a:r>
              <a:rPr lang="en-US" sz="1800" b="1" u="sng" dirty="0"/>
              <a:t>update</a:t>
            </a:r>
            <a:r>
              <a:rPr lang="en-US" sz="1800" dirty="0"/>
              <a:t> existing product</a:t>
            </a:r>
          </a:p>
          <a:p>
            <a:r>
              <a:rPr lang="en-US" sz="1800" dirty="0"/>
              <a:t>BAPI_EPM_PRODUCT_DELETE – </a:t>
            </a:r>
            <a:r>
              <a:rPr lang="en-US" sz="1800" b="1" u="sng" dirty="0"/>
              <a:t>delete</a:t>
            </a:r>
            <a:r>
              <a:rPr lang="en-US" sz="1800" dirty="0"/>
              <a:t> the product</a:t>
            </a:r>
          </a:p>
          <a:p>
            <a:endParaRPr lang="en-US" sz="1800" dirty="0"/>
          </a:p>
          <a:p>
            <a:r>
              <a:rPr lang="en-US" sz="1800" dirty="0"/>
              <a:t>Business partners (BP)</a:t>
            </a:r>
          </a:p>
          <a:p>
            <a:r>
              <a:rPr lang="en-US" sz="1800" dirty="0"/>
              <a:t>BAPI_EPM_BP_GET_LIST</a:t>
            </a:r>
          </a:p>
          <a:p>
            <a:r>
              <a:rPr lang="en-US" sz="1800" dirty="0"/>
              <a:t>BAPI_EPM_BP_GET_DETAIL</a:t>
            </a:r>
          </a:p>
          <a:p>
            <a:r>
              <a:rPr lang="en-US" sz="1800" dirty="0"/>
              <a:t>BAPI_EPM_BP_CREATE</a:t>
            </a:r>
          </a:p>
          <a:p>
            <a:r>
              <a:rPr lang="en-US" sz="1800" dirty="0"/>
              <a:t>BAPI_EPM_BP_UPDATE</a:t>
            </a:r>
          </a:p>
          <a:p>
            <a:r>
              <a:rPr lang="en-US" sz="1800" dirty="0"/>
              <a:t>BAPI_EPM_BP_DELETE</a:t>
            </a:r>
          </a:p>
          <a:p>
            <a:endParaRPr lang="en-US" sz="1800" dirty="0"/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763A0-F14F-4CF6-A6C4-F2B23C265ED3}"/>
              </a:ext>
            </a:extLst>
          </p:cNvPr>
          <p:cNvSpPr/>
          <p:nvPr/>
        </p:nvSpPr>
        <p:spPr>
          <a:xfrm>
            <a:off x="3435214" y="446529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</a:t>
            </a:r>
            <a:endParaRPr lang="en-US" sz="4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9854CE6-5CF6-4A27-9622-BD7B0BAB8B7A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ooper Black" panose="0208090404030B020404" pitchFamily="18" charset="0"/>
              </a:rPr>
              <a:t>EPM Data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97FB6-A008-4905-9CFA-7CF8E5999933}"/>
              </a:ext>
            </a:extLst>
          </p:cNvPr>
          <p:cNvSpPr/>
          <p:nvPr/>
        </p:nvSpPr>
        <p:spPr>
          <a:xfrm>
            <a:off x="6348557" y="3083161"/>
            <a:ext cx="2660073" cy="7110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DBC6B-8A52-40E7-A483-1553B932B283}"/>
              </a:ext>
            </a:extLst>
          </p:cNvPr>
          <p:cNvSpPr/>
          <p:nvPr/>
        </p:nvSpPr>
        <p:spPr>
          <a:xfrm>
            <a:off x="5676764" y="4465289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Read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6C9B38-6FC8-44A5-B3AD-439039A0024E}"/>
              </a:ext>
            </a:extLst>
          </p:cNvPr>
          <p:cNvSpPr/>
          <p:nvPr/>
        </p:nvSpPr>
        <p:spPr>
          <a:xfrm>
            <a:off x="7918314" y="4452361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Update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8F431-AADE-47DB-ADA4-8D3E69D13383}"/>
              </a:ext>
            </a:extLst>
          </p:cNvPr>
          <p:cNvSpPr/>
          <p:nvPr/>
        </p:nvSpPr>
        <p:spPr>
          <a:xfrm>
            <a:off x="10159864" y="4452360"/>
            <a:ext cx="1755912" cy="35808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Delete</a:t>
            </a:r>
            <a:endParaRPr lang="en-US" sz="40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CA3596C-DB4B-46C5-9140-0ED26FE2671D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6781134" y="3567828"/>
            <a:ext cx="671047" cy="11238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3170C79-5FAD-404B-8264-12CD78D30BBB}"/>
              </a:ext>
            </a:extLst>
          </p:cNvPr>
          <p:cNvCxnSpPr>
            <a:cxnSpLocks/>
          </p:cNvCxnSpPr>
          <p:nvPr/>
        </p:nvCxnSpPr>
        <p:spPr>
          <a:xfrm>
            <a:off x="7678593" y="4120240"/>
            <a:ext cx="1117677" cy="3225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8CE1FA-DC46-4DA6-82CD-1D17F8BA7028}"/>
              </a:ext>
            </a:extLst>
          </p:cNvPr>
          <p:cNvCxnSpPr>
            <a:cxnSpLocks/>
          </p:cNvCxnSpPr>
          <p:nvPr/>
        </p:nvCxnSpPr>
        <p:spPr>
          <a:xfrm>
            <a:off x="8796270" y="4120240"/>
            <a:ext cx="2241550" cy="3225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5BA6BF-49A4-43DD-9FDA-7CF1F7FDD9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170" y="4120239"/>
            <a:ext cx="2241550" cy="335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33F49DF-B8FB-4F3A-BF36-60E17ED37F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20" name="Footer Placeholder 45">
            <a:extLst>
              <a:ext uri="{FF2B5EF4-FFF2-40B4-BE49-F238E27FC236}">
                <a16:creationId xmlns:a16="http://schemas.microsoft.com/office/drawing/2014/main" id="{298DD65B-7D24-425F-B15F-D0344B174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10141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66D03E0-1239-4ED6-8CBE-46FA880D2CFC}"/>
                  </a:ext>
                </a:extLst>
              </p14:cNvPr>
              <p14:cNvContentPartPr/>
              <p14:nvPr/>
            </p14:nvContentPartPr>
            <p14:xfrm>
              <a:off x="818434" y="766491"/>
              <a:ext cx="11263680" cy="54784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66D03E0-1239-4ED6-8CBE-46FA880D2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434" y="757491"/>
                <a:ext cx="11281320" cy="54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81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48EDF-54E8-4B09-9282-0FE02EB7E973}"/>
              </a:ext>
            </a:extLst>
          </p:cNvPr>
          <p:cNvSpPr txBox="1"/>
          <p:nvPr/>
        </p:nvSpPr>
        <p:spPr>
          <a:xfrm>
            <a:off x="235131" y="322217"/>
            <a:ext cx="117304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MPC = Model Provider Class (metadata) = where all the </a:t>
            </a:r>
            <a:r>
              <a:rPr lang="en-US" dirty="0" err="1"/>
              <a:t>abap</a:t>
            </a:r>
            <a:r>
              <a:rPr lang="en-US" dirty="0"/>
              <a:t> code will be generated which will have the code for metadata, if I want to customize this code can I do it in MPC class?</a:t>
            </a:r>
          </a:p>
          <a:p>
            <a:r>
              <a:rPr lang="en-US" dirty="0"/>
              <a:t>DPC = Data Provider Class (data operations CRUDQ) = Contains all the implementation of CURDQ. It will get for each </a:t>
            </a:r>
            <a:r>
              <a:rPr lang="en-US" dirty="0" err="1"/>
              <a:t>entityset</a:t>
            </a:r>
            <a:r>
              <a:rPr lang="en-US" dirty="0"/>
              <a:t> 5 methods.</a:t>
            </a:r>
          </a:p>
          <a:p>
            <a:r>
              <a:rPr lang="en-US" dirty="0"/>
              <a:t>&lt;entity&gt;_GET_ENTITYSET </a:t>
            </a:r>
            <a:r>
              <a:rPr lang="en-US" dirty="0">
                <a:sym typeface="Wingdings" panose="05000000000000000000" pitchFamily="2" charset="2"/>
              </a:rPr>
              <a:t> ALL THE DATA</a:t>
            </a:r>
          </a:p>
          <a:p>
            <a:r>
              <a:rPr lang="en-US" dirty="0"/>
              <a:t>&lt;entity&gt;_GET_ENTITY </a:t>
            </a:r>
            <a:r>
              <a:rPr lang="en-US" dirty="0">
                <a:sym typeface="Wingdings" panose="05000000000000000000" pitchFamily="2" charset="2"/>
              </a:rPr>
              <a:t> Single Record by KEY</a:t>
            </a:r>
          </a:p>
          <a:p>
            <a:r>
              <a:rPr lang="en-US" dirty="0"/>
              <a:t>&lt;entity&gt;_CREATE_ENTITYSET </a:t>
            </a:r>
            <a:r>
              <a:rPr lang="en-US" dirty="0">
                <a:sym typeface="Wingdings" panose="05000000000000000000" pitchFamily="2" charset="2"/>
              </a:rPr>
              <a:t> Create</a:t>
            </a:r>
          </a:p>
          <a:p>
            <a:r>
              <a:rPr lang="en-US" dirty="0"/>
              <a:t>&lt;entity&gt;_UPDATE_ENTITYSET </a:t>
            </a:r>
            <a:r>
              <a:rPr lang="en-US" dirty="0">
                <a:sym typeface="Wingdings" panose="05000000000000000000" pitchFamily="2" charset="2"/>
              </a:rPr>
              <a:t> Update</a:t>
            </a:r>
          </a:p>
          <a:p>
            <a:r>
              <a:rPr lang="en-US" dirty="0"/>
              <a:t>&lt;entity&gt;_DELETE_ENTITYSET </a:t>
            </a:r>
            <a:r>
              <a:rPr lang="en-US" dirty="0">
                <a:sym typeface="Wingdings" panose="05000000000000000000" pitchFamily="2" charset="2"/>
              </a:rPr>
              <a:t> Remove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3" name="Right Brace 132">
            <a:extLst>
              <a:ext uri="{FF2B5EF4-FFF2-40B4-BE49-F238E27FC236}">
                <a16:creationId xmlns:a16="http://schemas.microsoft.com/office/drawing/2014/main" id="{C132A2C8-7E0B-4E74-8A12-A184A2A48AC7}"/>
              </a:ext>
            </a:extLst>
          </p:cNvPr>
          <p:cNvSpPr/>
          <p:nvPr/>
        </p:nvSpPr>
        <p:spPr>
          <a:xfrm>
            <a:off x="4554583" y="1393371"/>
            <a:ext cx="600891" cy="61830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0DB538C-1A5F-4EE6-B888-21BF41F43367}"/>
                  </a:ext>
                </a:extLst>
              </p14:cNvPr>
              <p14:cNvContentPartPr/>
              <p14:nvPr/>
            </p14:nvContentPartPr>
            <p14:xfrm>
              <a:off x="191674" y="1689171"/>
              <a:ext cx="209160" cy="964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0DB538C-1A5F-4EE6-B888-21BF41F433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674" y="1680171"/>
                <a:ext cx="226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5B5E526-54BF-4C5B-9B82-D18C33368F7D}"/>
                  </a:ext>
                </a:extLst>
              </p14:cNvPr>
              <p14:cNvContentPartPr/>
              <p14:nvPr/>
            </p14:nvContentPartPr>
            <p14:xfrm>
              <a:off x="7898554" y="1532571"/>
              <a:ext cx="741600" cy="297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5B5E526-54BF-4C5B-9B82-D18C33368F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9554" y="1523571"/>
                <a:ext cx="7592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90E12BE-6857-4D75-830F-649B1F55836D}"/>
                  </a:ext>
                </a:extLst>
              </p14:cNvPr>
              <p14:cNvContentPartPr/>
              <p14:nvPr/>
            </p14:nvContentPartPr>
            <p14:xfrm>
              <a:off x="7122034" y="1523931"/>
              <a:ext cx="550440" cy="2095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90E12BE-6857-4D75-830F-649B1F5583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3034" y="1514931"/>
                <a:ext cx="568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17EB81F-2E37-449E-9CE4-E9D8CDD8B930}"/>
                  </a:ext>
                </a:extLst>
              </p14:cNvPr>
              <p14:cNvContentPartPr/>
              <p14:nvPr/>
            </p14:nvContentPartPr>
            <p14:xfrm>
              <a:off x="6548914" y="1444371"/>
              <a:ext cx="374760" cy="3326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17EB81F-2E37-449E-9CE4-E9D8CDD8B9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39914" y="1435371"/>
                <a:ext cx="3924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761B92D-6298-4FF2-AC74-1ACAEBEE6B9D}"/>
                  </a:ext>
                </a:extLst>
              </p14:cNvPr>
              <p14:cNvContentPartPr/>
              <p14:nvPr/>
            </p14:nvContentPartPr>
            <p14:xfrm>
              <a:off x="10513594" y="1602411"/>
              <a:ext cx="76320" cy="698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761B92D-6298-4FF2-AC74-1ACAEBEE6B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4594" y="1593411"/>
                <a:ext cx="939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9882C53-B274-4ABB-851D-E5D471C6F065}"/>
                  </a:ext>
                </a:extLst>
              </p14:cNvPr>
              <p14:cNvContentPartPr/>
              <p14:nvPr/>
            </p14:nvContentPartPr>
            <p14:xfrm>
              <a:off x="9649234" y="1576131"/>
              <a:ext cx="636840" cy="296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9882C53-B274-4ABB-851D-E5D471C6F0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0234" y="1567131"/>
                <a:ext cx="65448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16214E1-57C0-4566-BEF6-81B7BBE8A174}"/>
                  </a:ext>
                </a:extLst>
              </p14:cNvPr>
              <p14:cNvContentPartPr/>
              <p14:nvPr/>
            </p14:nvContentPartPr>
            <p14:xfrm>
              <a:off x="8847874" y="1532571"/>
              <a:ext cx="523440" cy="1746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16214E1-57C0-4566-BEF6-81B7BBE8A1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38874" y="1523571"/>
                <a:ext cx="5410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9F0FFEC-E626-4FF9-BD12-9EB850DC95B0}"/>
                  </a:ext>
                </a:extLst>
              </p14:cNvPr>
              <p14:cNvContentPartPr/>
              <p14:nvPr/>
            </p14:nvContentPartPr>
            <p14:xfrm>
              <a:off x="10693954" y="1480371"/>
              <a:ext cx="236520" cy="2098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9F0FFEC-E626-4FF9-BD12-9EB850DC95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84954" y="1471371"/>
                <a:ext cx="254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5A6820C-6C60-4591-8B7A-A227B8B6ABF0}"/>
                  </a:ext>
                </a:extLst>
              </p14:cNvPr>
              <p14:cNvContentPartPr/>
              <p14:nvPr/>
            </p14:nvContentPartPr>
            <p14:xfrm>
              <a:off x="7331194" y="2063931"/>
              <a:ext cx="219600" cy="1483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5A6820C-6C60-4591-8B7A-A227B8B6AB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22194" y="2054931"/>
                <a:ext cx="2372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D2CD29D-9633-4AB6-9F83-92A4A6DCE0B4}"/>
                  </a:ext>
                </a:extLst>
              </p14:cNvPr>
              <p14:cNvContentPartPr/>
              <p14:nvPr/>
            </p14:nvContentPartPr>
            <p14:xfrm>
              <a:off x="6557554" y="1994091"/>
              <a:ext cx="496800" cy="3229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D2CD29D-9633-4AB6-9F83-92A4A6DCE0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8554" y="1985091"/>
                <a:ext cx="5144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EF8612D-EB04-4487-A3D4-44924A3AEB67}"/>
                  </a:ext>
                </a:extLst>
              </p14:cNvPr>
              <p14:cNvContentPartPr/>
              <p14:nvPr/>
            </p14:nvContentPartPr>
            <p14:xfrm>
              <a:off x="7829074" y="2011731"/>
              <a:ext cx="653400" cy="210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EF8612D-EB04-4487-A3D4-44924A3AEB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0074" y="2002731"/>
                <a:ext cx="671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FFA827E-469C-4018-8FEE-78DD87DD2DDE}"/>
                  </a:ext>
                </a:extLst>
              </p14:cNvPr>
              <p14:cNvContentPartPr/>
              <p14:nvPr/>
            </p14:nvContentPartPr>
            <p14:xfrm>
              <a:off x="8646994" y="2097411"/>
              <a:ext cx="871920" cy="2811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FFA827E-469C-4018-8FEE-78DD87DD2D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37994" y="2088411"/>
                <a:ext cx="8895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3CF5F38-4785-49B3-9C42-FF054CF65523}"/>
                  </a:ext>
                </a:extLst>
              </p14:cNvPr>
              <p14:cNvContentPartPr/>
              <p14:nvPr/>
            </p14:nvContentPartPr>
            <p14:xfrm>
              <a:off x="11643274" y="1968171"/>
              <a:ext cx="392400" cy="270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3CF5F38-4785-49B3-9C42-FF054CF655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34274" y="1959171"/>
                <a:ext cx="4100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46A5422-91FD-45C7-B68D-3A830AD8D28B}"/>
                  </a:ext>
                </a:extLst>
              </p14:cNvPr>
              <p14:cNvContentPartPr/>
              <p14:nvPr/>
            </p14:nvContentPartPr>
            <p14:xfrm>
              <a:off x="11037034" y="2037291"/>
              <a:ext cx="406440" cy="2199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46A5422-91FD-45C7-B68D-3A830AD8D2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28034" y="2028291"/>
                <a:ext cx="4240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3D2BBBA-DD3A-407C-81AF-5FB3DC360682}"/>
                  </a:ext>
                </a:extLst>
              </p14:cNvPr>
              <p14:cNvContentPartPr/>
              <p14:nvPr/>
            </p14:nvContentPartPr>
            <p14:xfrm>
              <a:off x="10781074" y="2124771"/>
              <a:ext cx="113760" cy="62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3D2BBBA-DD3A-407C-81AF-5FB3DC3606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72074" y="2115771"/>
                <a:ext cx="131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3577F96-FDD4-42F3-8830-78D44371C689}"/>
                  </a:ext>
                </a:extLst>
              </p14:cNvPr>
              <p14:cNvContentPartPr/>
              <p14:nvPr/>
            </p14:nvContentPartPr>
            <p14:xfrm>
              <a:off x="9892954" y="2061771"/>
              <a:ext cx="725400" cy="194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3577F96-FDD4-42F3-8830-78D44371C6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83954" y="2052771"/>
                <a:ext cx="7430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13D12EA-14A8-49E2-A0F7-BF25CA221616}"/>
                  </a:ext>
                </a:extLst>
              </p14:cNvPr>
              <p14:cNvContentPartPr/>
              <p14:nvPr/>
            </p14:nvContentPartPr>
            <p14:xfrm>
              <a:off x="113194" y="6783891"/>
              <a:ext cx="360" cy="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13D12EA-14A8-49E2-A0F7-BF25CA2216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194" y="67748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6B9B0DE-446F-494A-A240-143BA57C6AC9}"/>
                  </a:ext>
                </a:extLst>
              </p14:cNvPr>
              <p14:cNvContentPartPr/>
              <p14:nvPr/>
            </p14:nvContentPartPr>
            <p14:xfrm>
              <a:off x="296074" y="2691051"/>
              <a:ext cx="10337400" cy="38419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6B9B0DE-446F-494A-A240-143BA57C6A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7074" y="2682051"/>
                <a:ext cx="10355040" cy="38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89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6073685-61F5-4D99-AB86-2EAB7E44CC13}"/>
                  </a:ext>
                </a:extLst>
              </p14:cNvPr>
              <p14:cNvContentPartPr/>
              <p14:nvPr/>
            </p14:nvContentPartPr>
            <p14:xfrm>
              <a:off x="171154" y="102291"/>
              <a:ext cx="9601560" cy="6502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6073685-61F5-4D99-AB86-2EAB7E44CC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154" y="93291"/>
                <a:ext cx="9619200" cy="65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44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27676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 Strat your SAP LOGON, and to Sap Gateway Service Builder(SEGW) and click on Create</a:t>
            </a:r>
            <a:endParaRPr lang="en-IN" b="0" i="0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B742CD6F-594B-4162-BCA8-A183ADE25A30}"/>
              </a:ext>
            </a:extLst>
          </p:cNvPr>
          <p:cNvSpPr/>
          <p:nvPr/>
        </p:nvSpPr>
        <p:spPr>
          <a:xfrm>
            <a:off x="5188881" y="2136230"/>
            <a:ext cx="718128" cy="105495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29C320-442E-445E-A326-59699D09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21" y="1538756"/>
            <a:ext cx="3905874" cy="251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3239F6-8AAD-4999-B572-29B5692B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93" y="1440261"/>
            <a:ext cx="3562467" cy="251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B9B51-2F12-421C-9AC0-399DE3E70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98" y="5266080"/>
            <a:ext cx="5319221" cy="784928"/>
          </a:xfrm>
          <a:prstGeom prst="rect">
            <a:avLst/>
          </a:prstGeom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19A24817-8FCD-43DA-BED9-542AE5A6E18E}"/>
              </a:ext>
            </a:extLst>
          </p:cNvPr>
          <p:cNvSpPr/>
          <p:nvPr/>
        </p:nvSpPr>
        <p:spPr>
          <a:xfrm rot="5400000">
            <a:off x="5216441" y="4052934"/>
            <a:ext cx="622796" cy="113632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FA5B0E33-8AF8-45C9-B83A-515DEE75120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99F25-FDA1-4614-A883-9E4AF26640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CFC547F6-0772-4D23-88C9-B9805752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3723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24871" y="782325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Defining the Data Model (Blue print of data)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23472-29B3-408B-9450-F64286D7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4" y="1455665"/>
            <a:ext cx="4353336" cy="2636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ABEA4-4E1A-4993-A660-025E5271D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66" y="1455664"/>
            <a:ext cx="5330113" cy="2636043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0047DAE0-3362-48BB-8261-4D011501778B}"/>
              </a:ext>
            </a:extLst>
          </p:cNvPr>
          <p:cNvSpPr/>
          <p:nvPr/>
        </p:nvSpPr>
        <p:spPr>
          <a:xfrm>
            <a:off x="5209308" y="2287194"/>
            <a:ext cx="471055" cy="97298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F87FB70-B980-44E7-ADF3-9F16CB183D76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618C9-A69D-42DB-BBFE-6674261056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9CD8129F-EB1E-49FE-BA66-FA6EEB68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4124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779090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Creating Properties for data model (from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bapi_epm_product_get_list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tcode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- se37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CF3B1-7D1F-49A6-AF48-FD2A4830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1" y="1305380"/>
            <a:ext cx="11347910" cy="466131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Creating OData Service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86E3F-8118-4379-A7AA-C105C6F7C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B6FA9B5F-1C47-4993-8DE6-42E0A458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7040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10068</TotalTime>
  <Words>806</Words>
  <Application>Microsoft Office PowerPoint</Application>
  <PresentationFormat>Widescreen</PresentationFormat>
  <Paragraphs>118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994</cp:revision>
  <dcterms:created xsi:type="dcterms:W3CDTF">2016-07-10T03:33:26Z</dcterms:created>
  <dcterms:modified xsi:type="dcterms:W3CDTF">2021-09-24T04:30:10Z</dcterms:modified>
</cp:coreProperties>
</file>